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9.xml" ContentType="application/vnd.openxmlformats-officedocument.presentationml.notesSlide+xml"/>
  <Override PartName="/ppt/ink/ink51.xml" ContentType="application/inkml+xml"/>
  <Override PartName="/ppt/notesSlides/notesSlide10.xml" ContentType="application/vnd.openxmlformats-officedocument.presentationml.notesSlide+xml"/>
  <Override PartName="/ppt/ink/ink52.xml" ContentType="application/inkml+xml"/>
  <Override PartName="/ppt/notesSlides/notesSlide11.xml" ContentType="application/vnd.openxmlformats-officedocument.presentationml.notesSlide+xml"/>
  <Override PartName="/ppt/ink/ink53.xml" ContentType="application/inkml+xml"/>
  <Override PartName="/ppt/notesSlides/notesSlide12.xml" ContentType="application/vnd.openxmlformats-officedocument.presentationml.notesSlide+xml"/>
  <Override PartName="/ppt/ink/ink54.xml" ContentType="application/inkml+xml"/>
  <Override PartName="/ppt/notesSlides/notesSlide13.xml" ContentType="application/vnd.openxmlformats-officedocument.presentationml.notesSlide+xml"/>
  <Override PartName="/ppt/ink/ink55.xml" ContentType="application/inkml+xml"/>
  <Override PartName="/ppt/notesSlides/notesSlide14.xml" ContentType="application/vnd.openxmlformats-officedocument.presentationml.notesSlide+xml"/>
  <Override PartName="/ppt/ink/ink56.xml" ContentType="application/inkml+xml"/>
  <Override PartName="/ppt/notesSlides/notesSlide15.xml" ContentType="application/vnd.openxmlformats-officedocument.presentationml.notesSlide+xml"/>
  <Override PartName="/ppt/ink/ink57.xml" ContentType="application/inkml+xml"/>
  <Override PartName="/ppt/ink/ink58.xml" ContentType="application/inkml+xml"/>
  <Override PartName="/ppt/notesSlides/notesSlide16.xml" ContentType="application/vnd.openxmlformats-officedocument.presentationml.notesSlide+xml"/>
  <Override PartName="/ppt/ink/ink59.xml" ContentType="application/inkml+xml"/>
  <Override PartName="/ppt/notesSlides/notesSlide17.xml" ContentType="application/vnd.openxmlformats-officedocument.presentationml.notesSlide+xml"/>
  <Override PartName="/ppt/ink/ink60.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398" r:id="rId2"/>
    <p:sldId id="454" r:id="rId3"/>
    <p:sldId id="461" r:id="rId4"/>
    <p:sldId id="431" r:id="rId5"/>
    <p:sldId id="462" r:id="rId6"/>
    <p:sldId id="463" r:id="rId7"/>
    <p:sldId id="464" r:id="rId8"/>
    <p:sldId id="465" r:id="rId9"/>
    <p:sldId id="466" r:id="rId10"/>
    <p:sldId id="467" r:id="rId11"/>
    <p:sldId id="468" r:id="rId12"/>
    <p:sldId id="469" r:id="rId13"/>
    <p:sldId id="470" r:id="rId14"/>
    <p:sldId id="471" r:id="rId15"/>
    <p:sldId id="472" r:id="rId16"/>
    <p:sldId id="473" r:id="rId17"/>
    <p:sldId id="474" r:id="rId18"/>
    <p:sldId id="475" r:id="rId19"/>
    <p:sldId id="476" r:id="rId20"/>
    <p:sldId id="477" r:id="rId21"/>
    <p:sldId id="478" r:id="rId22"/>
    <p:sldId id="479" r:id="rId23"/>
    <p:sldId id="480" r:id="rId24"/>
    <p:sldId id="481" r:id="rId25"/>
    <p:sldId id="482" r:id="rId26"/>
    <p:sldId id="483" r:id="rId27"/>
    <p:sldId id="484" r:id="rId28"/>
    <p:sldId id="485" r:id="rId29"/>
    <p:sldId id="486" r:id="rId30"/>
    <p:sldId id="487" r:id="rId31"/>
    <p:sldId id="488" r:id="rId32"/>
    <p:sldId id="489" r:id="rId33"/>
    <p:sldId id="490" r:id="rId34"/>
    <p:sldId id="491" r:id="rId35"/>
    <p:sldId id="492" r:id="rId36"/>
    <p:sldId id="493" r:id="rId37"/>
    <p:sldId id="494" r:id="rId38"/>
    <p:sldId id="495" r:id="rId39"/>
    <p:sldId id="496" r:id="rId40"/>
    <p:sldId id="498" r:id="rId41"/>
    <p:sldId id="499" r:id="rId42"/>
    <p:sldId id="500" r:id="rId43"/>
    <p:sldId id="501" r:id="rId44"/>
    <p:sldId id="502" r:id="rId45"/>
    <p:sldId id="503" r:id="rId46"/>
    <p:sldId id="504" r:id="rId47"/>
    <p:sldId id="505" r:id="rId48"/>
    <p:sldId id="506" r:id="rId49"/>
    <p:sldId id="507" r:id="rId50"/>
    <p:sldId id="508"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77"/>
    <p:restoredTop sz="94635"/>
  </p:normalViewPr>
  <p:slideViewPr>
    <p:cSldViewPr snapToGrid="0">
      <p:cViewPr varScale="1">
        <p:scale>
          <a:sx n="150" d="100"/>
          <a:sy n="150" d="100"/>
        </p:scale>
        <p:origin x="2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1:21.010"/>
    </inkml:context>
    <inkml:brush xml:id="br0">
      <inkml:brushProperty name="width" value="0.05" units="cm"/>
      <inkml:brushProperty name="height" value="0.05" units="cm"/>
      <inkml:brushProperty name="color" value="#E71224"/>
    </inkml:brush>
  </inkml:definitions>
  <inkml:trace contextRef="#ctx0" brushRef="#br0">2478 1319 24575,'80'-24'0,"1"0"0,-1 0 0,11-7 0,-16 2 0,11-7 0,-27 2 0,-36-6 0,-9 4 0,-3 1 0,-5 1 0,-5 8 0,-3-6 0,-2 4 0,-4-7 0,-4 2 0,-9-7 0,-7-5 0,-8-5 0,-20-11 0,-14-2 0,30 28 0,-3 0 0,-12 1 0,-4 0 0,-9-4 0,-2 2 0,1 7 0,-3 2 0,-13-6 0,-3 1 0,6 6 0,2 2 0,1 1 0,0 1 0,-2 1 0,4 3 0,13 8 0,5 3 0,8 1 0,2 2 0,-36 0 0,12-5 0,-13-5 0,-4 0 0,37 7 0,0 1 0,-26-1 0,-2 5 0,24 0 0,-15 6 0,11-3 0,-11 5 0,13 2 0,6 1 0,-11 12 0,20-4 0,-17 20 0,14-6 0,-1 17 0,2-1 0,7 7 0,-2 1 0,5 0 0,2 1 0,10-8 0,5 0 0,8-11 0,5-2 0,3-10 0,3-3 0,1-3 0,0-4 0,1 4 0,1-5 0,2 3 0,0-1 0,1 1 0,-1 2 0,3-1 0,2 2 0,10-2 0,1 1 0,7-1 0,-2 0 0,4 4 0,-6-6 0,5 5 0,-10-10 0,10 7 0,-3-3 0,3 2 0,3-2 0,-6-3 0,10 3 0,-7-4 0,4 1 0,-6-3 0,7 1 0,-1-1 0,3 1 0,-1-1 0,-8-2 0,1-1 0,-4 0 0,3 1 0,10 3 0,-1-1 0,2 2 0,-9-3 0,8 2 0,-8 0 0,16 2 0,-3 0 0,0-1 0,3 0 0,-11-4 0,10 2 0,-6-2 0,10 2 0,-6-1 0,12 1 0,-8-1 0,-1-1 0,6-2 0,-15-1 0,10 0 0,-6 1 0,-1-3 0,9 0 0,-4-2 0,16 0 0,-12 0 0,5 1 0,-16-1 0,-7 1 0,-3-2 0,0 0 0,5 0 0,-7 2 0,6-1 0,-7 2 0,10-2 0,-2 2 0,5-1 0,10 2 0,-9-3 0,0 1 0,-17-3 0,-8 1 0,-4 0 0,-2 1 0,2 0 0,-2 0 0,7 0 0,-1-1 0,0 0 0,-3 0 0,-2 1 0,1 2 0,3-1 0,0 3 0,0-2 0,-1 0 0,-4-1 0,-1-1 0,1 0 0,-2 0 0,2 0 0,-8 0 0,-7 0 0,-2 0 0,0 0 0,5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13.428"/>
    </inkml:context>
    <inkml:brush xml:id="br0">
      <inkml:brushProperty name="width" value="0.05" units="cm"/>
      <inkml:brushProperty name="height" value="0.05" units="cm"/>
      <inkml:brushProperty name="color" value="#E71224"/>
    </inkml:brush>
  </inkml:definitions>
  <inkml:trace contextRef="#ctx0" brushRef="#br0">268 0 24575,'-11'15'0,"-4"2"0,-2 4 0,1 2 0,-3 11 0,5-5 0,2 9 0,0-13 0,2 5 0,-1-8 0,0 10 0,0-5 0,0 12 0,1 0 0,2 1 0,-2 5 0,2-10 0,-1 3 0,0-2 0,-1 6 0,1-3 0,-1 3 0,4-9 0,0-7 0,4-4 0,2-8 0,0-4 0,0-2 0,0-4 0,1 2 0,3 2 0,0 4 0,2 1 0,0-3 0,-1-5 0,-2-2 0,2 0 0,2 1 0,3 0 0,2 0 0,3 1 0,-1-1 0,0-1 0,-4-1 0,0 0 0,4-1 0,1 1 0,3-1 0,1-2 0,-6-1 0,7 1 0,-7 0 0,5-1 0,-8 1 0,5-3 0,-4 0 0,2-2 0,7-3 0,-8 3 0,7-2 0,-9 3 0,6-5 0,-3 2 0,3-5 0,-2-2 0,-4 1 0,1-4 0,-6 1 0,1-1 0,-2-2 0,-2 0 0,-2-1 0,-2 2 0,-1 0 0,-3 2 0,2 1 0,-11-4 0,6 4 0,-9-6 0,10 9 0,-3-1 0,3 8 0,-1-2 0,-2 2 0,2 2 0,-1 1 0,4 2 0,-6 1 0,2 2 0,-8 0 0,2 5 0,-5 1 0,1 2 0,3 0 0,2-2 0,6-3 0,1-2 0,2-2 0,1 0 0,-3 0 0,1 2 0,-5-2 0,2 3 0,2-3 0,3 3 0,-1-3 0,0 1 0,2-2 0,6-4 0,8-3 0,-4 1 0,3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08.644"/>
    </inkml:context>
    <inkml:brush xml:id="br0">
      <inkml:brushProperty name="width" value="0.05" units="cm"/>
      <inkml:brushProperty name="height" value="0.05" units="cm"/>
      <inkml:brushProperty name="color" value="#E71224"/>
    </inkml:brush>
  </inkml:definitions>
  <inkml:trace contextRef="#ctx0" brushRef="#br0">58 0 24575,'-3'6'0,"-1"4"0,0-2 0,-1 7 0,0 0 0,-1 10 0,3-2 0,0 12 0,1-6 0,1 5 0,0 0 0,0-1 0,-1 3 0,2-7 0,-3 2 0,2-6 0,0 5 0,1 3 0,0-2 0,0 6 0,1-8 0,-1 9 0,1-8 0,-1 10 0,0-8 0,0 0 0,0-2 0,0-8 0,0-1 0,0 0 0,0 1 0,0 3 0,0 0 0,0 1 0,-1-3 0,0 0 0,0 5 0,0 3 0,0 11 0,0 8 0,0 8 0,1 15 0,0 7 0,0-8 0,0 3 0,-1-22 0,0-1 0,0 0 0,1-12 0,2 11 0,-1-13 0,4 15 0,-3-11 0,1 10 0,-3-14 0,0 0 0,-1-1 0,0-4 0,-1 13 0,2 1 0,0 9 0,0-2 0,0-3 0,-2-10 0,2-10 0,-2-2 0,2 1 0,0 1 0,1 18 0,0-10 0,-1 19 0,1-7 0,-2 6 0,-1-1 0,2-5 0,-1-5 0,1-6 0,0 1 0,0-4 0,0 7 0,0-4 0,0 1 0,1 8 0,-1-8 0,1 3 0,-2-12 0,0 0 0,-1-7 0,3 1 0,-1-10 0,1 0 0,-1-1 0,0 1 0,2 4 0,0 6 0,0 1 0,0 1 0,-1-4 0,-1-7 0,0-7 0,0-5 0,-2-4 0,0 0 0,-2 1 0,0 11 0,1-9 0,1 8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10.095"/>
    </inkml:context>
    <inkml:brush xml:id="br0">
      <inkml:brushProperty name="width" value="0.05" units="cm"/>
      <inkml:brushProperty name="height" value="0.05" units="cm"/>
      <inkml:brushProperty name="color" value="#E71224"/>
    </inkml:brush>
  </inkml:definitions>
  <inkml:trace contextRef="#ctx0" brushRef="#br0">90 1 24575,'-15'98'0,"8"-35"0,0 1 0,1-2 0,-1 2 0,0 20 0,-1 1 0,3-11 0,0-3 0,-1-6 0,1-5 0,1 13 0,2-31 0,2-18 0,0-7 0,-2-3 0,2 4 0,-1 3 0,0-5 0,1-1 0,-1-9 0,3-8 0,1-5 0,1 1 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16.727"/>
    </inkml:context>
    <inkml:brush xml:id="br0">
      <inkml:brushProperty name="width" value="0.05" units="cm"/>
      <inkml:brushProperty name="height" value="0.05" units="cm"/>
      <inkml:brushProperty name="color" value="#E71224"/>
    </inkml:brush>
  </inkml:definitions>
  <inkml:trace contextRef="#ctx0" brushRef="#br0">107 1 24575,'-2'12'0,"-3"6"0,1-2 0,-2 4 0,1 5 0,-1-2 0,-1 10 0,-1 2 0,0-4 0,-2 1 0,5-17 0,0-1 0,4-10 0,1 0 0,0-4 0,-1 2 0,0-1 0,0 2 0,1 2 0,-2 5 0,-1 6 0,-1 3 0,1-2 0,1-5 0,0-6 0,2-4 0,5-4 0,-1 1 0,9-6 0,-4 4 0,12-9 0,-1 7 0,3-4 0,4 5 0,-4 1 0,-1 2 0,-4 0 0,-8 1 0,-4 0 0,-1 1 0,4 3 0,3 0 0,5 2 0,-5 0 0,-1 1 0,-3-1 0,-4 0 0,0 0 0,0 1 0,-1 4 0,-1 2 0,1 0 0,-2 0 0,1-3 0,-2 10 0,1-2 0,-1 14 0,0-9 0,0 4 0,-1-10 0,0 2 0,-2-2 0,1 0 0,-2 2 0,1-3 0,-1 2 0,0 0 0,-1-3 0,0-2 0,-1 1 0,1-4 0,-1 1 0,-2-4 0,-2 3 0,-6 0 0,2 2 0,1-3 0,3-1 0,4-5 0,-2 1 0,2-2 0,-6 0 0,-2 0 0,-8-1 0,-8 0 0,2-1 0,-1 1 0,10 1 0,11-4 0,3 2 0,3-3 0,2 0 0,-1 0 0,1-4 0,-1 1 0,0-3 0,0 5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21.245"/>
    </inkml:context>
    <inkml:brush xml:id="br0">
      <inkml:brushProperty name="width" value="0.05" units="cm"/>
      <inkml:brushProperty name="height" value="0.05" units="cm"/>
      <inkml:brushProperty name="color" value="#E71224"/>
    </inkml:brush>
  </inkml:definitions>
  <inkml:trace contextRef="#ctx0" brushRef="#br0">1 18 24575,'44'-5'0,"5"1"0,-23 3 0,13 0 0,-15 1 0,-2 0 0,-15 0 0,1 0 0,1-1 0,7-1 0,-2 0 0,-3 1 0,-1 1 0,-6 0 0,3 0 0,-4 1 0,-1 0 0,-7 0 0,-2 0 0,-3 0 0,3 0 0,5-1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24.012"/>
    </inkml:context>
    <inkml:brush xml:id="br0">
      <inkml:brushProperty name="width" value="0.05" units="cm"/>
      <inkml:brushProperty name="height" value="0.05" units="cm"/>
      <inkml:brushProperty name="color" value="#E71224"/>
    </inkml:brush>
  </inkml:definitions>
  <inkml:trace contextRef="#ctx0" brushRef="#br0">171 0 24575,'-13'19'0,"-2"3"0,5-6 0,-3 8 0,0-4 0,1 3 0,3-3 0,1-1 0,2-1 0,-1-1 0,3-2 0,-1 2 0,2-3 0,-2 0 0,-1-1 0,2-2 0,2 0 0,0 4 0,0-2 0,-3 7 0,1-6 0,-1 5 0,2-5 0,-1 0 0,2 2 0,-1-4 0,1 8 0,0-5 0,1 8 0,0-6 0,2 4 0,0-3 0,-1 0 0,3 0 0,-1-2 0,2-3 0,0 1 0,-1-2 0,3 3 0,2 0 0,1 0 0,0-2 0,-1-5 0,-1-1 0,-1-2 0,0 0 0,-1-3 0,10 0 0,-5-2 0,11 0 0,-4 0 0,9-1 0,-1 0 0,1 1 0,-3-1 0,-11 0 0,5-2 0,-8-2 0,5 1 0,1-7 0,1 2 0,-1-3 0,1 2 0,-5 1 0,1-2 0,-5-2 0,-2-1 0,-3 2 0,-2-2 0,0 3 0,0-3 0,-3 0 0,-4 1 0,-12-8 0,3 8 0,-15-4 0,-2 5 0,-3 2 0,-6-3 0,11 4 0,11 4 0,4 0 0,10 2 0,-1 1 0,0 0 0,3 1 0,-1 1 0,2 1 0,-2 1 0,-6 3 0,1 0 0,-3 2 0,0 1 0,5-2 0,-1 1 0,4-3 0,2-2 0,2-6 0,0-1 0,1-3 0,1 4 0,-1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28.627"/>
    </inkml:context>
    <inkml:brush xml:id="br0">
      <inkml:brushProperty name="width" value="0.05" units="cm"/>
      <inkml:brushProperty name="height" value="0.05" units="cm"/>
      <inkml:brushProperty name="color" value="#E71224"/>
    </inkml:brush>
  </inkml:definitions>
  <inkml:trace contextRef="#ctx0" brushRef="#br0">74 1 24575,'-2'43'0,"1"5"0,2 16 0,-1 0 0,-1 0 0,-1-7 0,1-11 0,1 1 0,0-5 0,0 26 0,0-7 0,0 17 0,-2-8 0,0-5 0,-1 0 0,0-19 0,2 3 0,1-18 0,-1 18 0,1-3 0,0 18 0,-4 4 0,4-11 0,-2 2 0,2-23 0,-1-4 0,0-11 0,0 2 0,0 0 0,0 5 0,1 7 0,-1-10 0,1 3 0,0-14 0,0-1 0,-2-1 0,2 2 0,-3 4 0,3 0 0,-2 4 0,1 1 0,0 3 0,-2 6 0,1-7 0,-2 3 0,3-14 0,-1 0 0,1-3 0,0 2 0,0 3 0,0-2 0,0 2 0,1-6 0,-2 5 0,0 0 0,-2-1 0,3 6 0,-2-9 0,3-1 0,-1-4 0,0-3 0,1 5 0,-1-5 0,1 2 0,0-3 0,0 0 0,0-9 0,-1 2 0,0-4 0,0 5 0,1 4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41.629"/>
    </inkml:context>
    <inkml:brush xml:id="br0">
      <inkml:brushProperty name="width" value="0.05" units="cm"/>
      <inkml:brushProperty name="height" value="0.05" units="cm"/>
      <inkml:brushProperty name="color" value="#E71224"/>
    </inkml:brush>
  </inkml:definitions>
  <inkml:trace contextRef="#ctx0" brushRef="#br0">0 0 24575,'3'18'0,"0"11"0,1 17 0,2 16 0,1 28 0,-3-10 0,1-26 0,-1 0 0,-3 14 0,4 8 0,-4-29 0,1 3 0,-2-9 0,0 10 0,0 26 0,0-6 0,-1-1 0,4-55 0,2-24 0,0-12 0,0 7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46.696"/>
    </inkml:context>
    <inkml:brush xml:id="br0">
      <inkml:brushProperty name="width" value="0.05" units="cm"/>
      <inkml:brushProperty name="height" value="0.05" units="cm"/>
      <inkml:brushProperty name="color" value="#E71224"/>
    </inkml:brush>
  </inkml:definitions>
  <inkml:trace contextRef="#ctx0" brushRef="#br0">0 34 24575,'5'0'0,"1"0"0,6-2 0,9-2 0,15-4 0,8 2 0,13-1 0,-7 4 0,15 1 0,-26 1 0,1 1 0,-24 0 0,-5 0 0,-5 3 0,4 1 0,6 6 0,1-1 0,2 5 0,-9-3 0,-3-2 0,-4 4 0,-1-3 0,1 4 0,-2-1 0,0 1 0,-2 2 0,0-1 0,-1-4 0,-2-3 0,1-2 0,-3 2 0,-3 4 0,1 2 0,-9-1 0,-1-1 0,-3-4 0,3 0 0,-17 0 0,6-1 0,-13 1 0,15 0 0,2-2 0,15-2 0,-5-1 0,7-2 0,-10 0 0,1 0 0,-10-1 0,12 0 0,2 0 0,9 0 0,3 1 0,1 0 0,-1 1 0,-2-2 0,1 0 0,-1-1 0,2-3 0,1 2 0,0-1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47.679"/>
    </inkml:context>
    <inkml:brush xml:id="br0">
      <inkml:brushProperty name="width" value="0.05" units="cm"/>
      <inkml:brushProperty name="height" value="0.05" units="cm"/>
      <inkml:brushProperty name="color" value="#E71224"/>
    </inkml:brush>
  </inkml:definitions>
  <inkml:trace contextRef="#ctx0" brushRef="#br0">71 0 24575,'-6'44'0,"1"16"0,-3 29 0,1 2 0,-1 1 0,1-20 0,2-11 0,3-10 0,-2-4 0,2-12 0,-1-4 0,3-11 0,-2-3 0,1 3 0,-2 0 0,2-6 0,-1-5 0,0-9 0,0-2 0,12-22 0,0-7 0,8-4 0,-10 11 0,-4 19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49.513"/>
    </inkml:context>
    <inkml:brush xml:id="br0">
      <inkml:brushProperty name="width" value="0.05" units="cm"/>
      <inkml:brushProperty name="height" value="0.05" units="cm"/>
      <inkml:brushProperty name="color" value="#E71224"/>
    </inkml:brush>
  </inkml:definitions>
  <inkml:trace contextRef="#ctx0" brushRef="#br0">9 46 24575,'-5'64'0,"1"3"0,4-22 0,2 3 0,0-17 0,1-10 0,0-11 0,2-3 0,6 1 0,4-1 0,4-2 0,1-4 0,14-13 0,-3-2 0,14-7 0,-16 6 0,-2 4 0,-8-1 0,2-2 0,4-12 0,-1-2 0,1-7 0,-6 9 0,-2 2 0,-6 5 0,-1 4 0,-4 0 0,0 4 0,-4 1 0,6-2 0,-1 1 0,1-1 0,-3 4 0,-3 2 0,-2 4 0,2 1 0,-5 7 0,3 10 0,-5 7 0,3 25 0,-1-3 0,2 25 0,2-19 0,0-1 0,1-29 0,0-10 0,2-8 0,-3-1 0,2-1 0,-1-3 0,-5-11 0,13-10 0,-4 0 0,4 3 0,-3 12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2:57.080"/>
    </inkml:context>
    <inkml:brush xml:id="br0">
      <inkml:brushProperty name="width" value="0.05" units="cm"/>
      <inkml:brushProperty name="height" value="0.05" units="cm"/>
      <inkml:brushProperty name="color" value="#E71224"/>
    </inkml:brush>
  </inkml:definitions>
  <inkml:trace contextRef="#ctx0" brushRef="#br0">388 1 24575,'-9'4'0,"-2"-1"0,-9-3 0,-11 0 0,-14 0 0,-3-1 0,7-1 0,14 1 0,16 0 0,1 1 0,0 0 0,-8 3 0,0 1 0,-1 3 0,2-1 0,6 0 0,1 6 0,5 1 0,-2 7 0,3-2 0,0 4 0,2-5 0,2 1 0,1-7 0,3-1 0,3-1 0,4-2 0,4 2 0,2-3 0,3 0 0,-2 1 0,-2-1 0,-4-1 0,0 3 0,-2-4 0,7 6 0,-7-4 0,3 0 0,-6 1 0,0-2 0,2 1 0,0 0 0,-2 0 0,2-1 0,-7 0 0,1 1 0,-3-2 0,-2 2 0,1-4 0,-3 4 0,0-3 0,-1 2 0,1-2 0,2-1 0,-1 0 0,-2 2 0,-3-1 0,0 3 0,-1-3 0,3 1 0,1 1 0,-1-1 0,0 2 0,-2-2 0,1 1 0,3-2 0,2-1 0,-1 0 0,-5 2 0,2-2 0,-3 1 0,0 1 0,1-2 0,-4 4 0,-2-1 0,0 1 0,-1 0 0,6-3 0,4 1 0,3-3 0,-1 2 0,2 0 0,-5 2 0,3-3 0,-1 1 0,3-3 0,0 1 0,-3 0 0,1-1 0,-2 1 0,3-3 0,10-2 0,-5 1 0,5-1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11.164"/>
    </inkml:context>
    <inkml:brush xml:id="br0">
      <inkml:brushProperty name="width" value="0.05" units="cm"/>
      <inkml:brushProperty name="height" value="0.05" units="cm"/>
      <inkml:brushProperty name="color" value="#E71224"/>
    </inkml:brush>
  </inkml:definitions>
  <inkml:trace contextRef="#ctx0" brushRef="#br0">109 0 24575,'-11'38'0,"0"3"0,-10 37 0,4-6 0,-2 7 0,5 3 0,4-24 0,6 1 0,2-21 0,3-5 0,4 2 0,1-4 0,2-4 0,1-5 0,-2-10 0,2-4 0,1-2 0,6-1 0,3 3 0,4-2 0,-4-1 0,3-3 0,-4-7 0,10-18 0,4-11 0,-6-5 0,-1 3 0,-15 16 0,-3 4 0,-5 4 0,-1 0 0,-1-3 0,0-3 0,-2-1 0,-1 3 0,-2 5 0,-3 2 0,0 3 0,-7-2 0,4 3 0,-5 1 0,5 1 0,-6 1 0,3 1 0,-2 1 0,1 2 0,1 4 0,-7 2 0,-9 4 0,7-5 0,1-2 0,11-4 0,7-8 0,3-2 0,1 2 0,0 0 0,0 6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19.714"/>
    </inkml:context>
    <inkml:brush xml:id="br0">
      <inkml:brushProperty name="width" value="0.05" units="cm"/>
      <inkml:brushProperty name="height" value="0.05" units="cm"/>
      <inkml:brushProperty name="color" value="#E71224"/>
    </inkml:brush>
  </inkml:definitions>
  <inkml:trace contextRef="#ctx0" brushRef="#br0">0 28 24575,'19'-2'0,"13"-2"0,7 2 0,6-2 0,-10 3 0,0 0 0,-7-2 0,1 1 0,-2-2 0,-7 2 0,-4 0 0,-3 1 0,0 1 0,-4 0 0,0 2 0,-6 3 0,-1 9 0,-2 5 0,-1 12 0,-2 6 0,-2 14 0,0 2 0,-6 14 0,0 12 0,-7 7 0,6-2 0,0-23 0,4-8 0,4-29 0,0 6 0,1-12 0,1-1 0,-4 10 0,2-4 0,-1-2 0,4-10 0,-1-9 0,-2-1 0,1-2 0,-3-1 0,5-7 0,2-5 0,-1 4 0,2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23.048"/>
    </inkml:context>
    <inkml:brush xml:id="br0">
      <inkml:brushProperty name="width" value="0.05" units="cm"/>
      <inkml:brushProperty name="height" value="0.05" units="cm"/>
      <inkml:brushProperty name="color" value="#E71224"/>
    </inkml:brush>
  </inkml:definitions>
  <inkml:trace contextRef="#ctx0" brushRef="#br0">62 1 24575,'-11'4'0,"0"4"0,4 5 0,-1 4 0,3 1 0,1-3 0,2-5 0,-2-1 0,2 0 0,-1 2 0,1 3 0,1 5 0,-1 1 0,2 4 0,0 4 0,1-1 0,2-1 0,1-9 0,4-4 0,3-3 0,7-1 0,6 0 0,19-1 0,-3-2 0,10 0 0,-14-4 0,-2-3 0,-13-1 0,2-7 0,-9 0 0,4-5 0,-6 1 0,-3 2 0,-4 2 0,-2 3 0,-2-3 0,2 0 0,-2-6 0,0 0 0,-2-2 0,-1 1 0,-2 5 0,0 0 0,-1 1 0,-1 2 0,-3-5 0,-6 3 0,-3-1 0,-1 1 0,0 3 0,4 1 0,2 1 0,2 1 0,1 0 0,-4-2 0,4 3 0,-6-4 0,12 4 0,-7-1 0,5 1 0,-4 2 0,-1 0 0,0 0 0,4 1 0,3-3 0,1 3 0,2-2 0,-1 2 0,1 0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24.829"/>
    </inkml:context>
    <inkml:brush xml:id="br0">
      <inkml:brushProperty name="width" value="0.05" units="cm"/>
      <inkml:brushProperty name="height" value="0.05" units="cm"/>
      <inkml:brushProperty name="color" value="#E71224"/>
    </inkml:brush>
  </inkml:definitions>
  <inkml:trace contextRef="#ctx0" brushRef="#br0">511 1 24575,'0'37'0,"-1"3"0,1-12 0,-3 2 0,2-5 0,0-3 0,1-1 0,0 5 0,-1-2 0,-1-6 0,-2-4 0,-3-3 0,0-1 0,-5 3 0,4-6 0,-3 1 0,0-6 0,-3 0 0,-7 0 0,-9-1 0,1 3 0,-4-1 0,12 1 0,3-2 0,7-1 0,-3 0 0,-12-2 0,-10-3 0,-13 0 0,0-1 0,13 3 0,9 1 0,15 0 0,5 1 0,5-5 0,1 3 0,0-6 0,-1 6 0,2-3 0,-2 5 0,3-1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26.697"/>
    </inkml:context>
    <inkml:brush xml:id="br0">
      <inkml:brushProperty name="width" value="0.05" units="cm"/>
      <inkml:brushProperty name="height" value="0.05" units="cm"/>
      <inkml:brushProperty name="color" value="#E71224"/>
    </inkml:brush>
  </inkml:definitions>
  <inkml:trace contextRef="#ctx0" brushRef="#br0">95 156 24575,'20'2'0,"0"-1"0,1 2 0,-4-2 0,0-2 0,-6 1 0,2-3 0,-2 3 0,2-2 0,4 0 0,3-1 0,-2 0 0,-1-3 0,-5-2 0,0-3 0,-7 0 0,0-4 0,-10 1 0,0-1 0,-3 2 0,-2 4 0,0 1 0,-4 2 0,-5-1 0,-1 1 0,-10-2 0,5 5 0,0-2 0,6 3 0,6 2 0,2-1 0,-1 1 0,2 4 0,-6 3 0,2 5 0,0 4 0,2 2 0,0 6 0,3 3 0,2 0 0,0 11 0,1-2 0,2 12 0,-1-6 0,4-8 0,3-7 0,3-9 0,15 4 0,9-3 0,25 10 0,11-11 0,-1 2 0,-12-12 0,-20-7 0,-10-7 0,-1-11 0,-3-5 0,-2-7 0,-8 8 0,-6 0 0,-2 12 0,0 3 0,0 4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35.447"/>
    </inkml:context>
    <inkml:brush xml:id="br0">
      <inkml:brushProperty name="width" value="0.05" units="cm"/>
      <inkml:brushProperty name="height" value="0.05" units="cm"/>
      <inkml:brushProperty name="color" value="#E71224"/>
    </inkml:brush>
  </inkml:definitions>
  <inkml:trace contextRef="#ctx0" brushRef="#br0">1 257 24575,'0'39'0,"0"3"0,2-19 0,0 5 0,1-11 0,-2-1 0,0-10 0,1 3 0,-1-4 0,0-1 0,-1-2 0,0 1 0,0-1 0,5-19 0,5-14 0,5-22 0,1-5 0,-4 13 0,-4 5 0,-4 18 0,1-6 0,1 4 0,-1-2 0,2 0 0,-3 10 0,1-4 0,-2 11 0,1-5 0,-1 8 0,1 0 0,4 3 0,0-1 0,3 2 0,0 0 0,5 2 0,12 0 0,8 2 0,15 2 0,-9 2 0,3 5 0,-21-3 0,0 6 0,-9 1 0,1 3 0,-2 3 0,-6-3 0,-4 3 0,-3-2 0,-1 7 0,0 5 0,-3 6 0,1 12 0,-5 1 0,4-2 0,0-17 0,1-13 0,2-13 0,-1-2 0,-1-3 0,0-1 0,-2-5 0,-4-7 0,-4-3 0,4 3 0,-1 5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36.530"/>
    </inkml:context>
    <inkml:brush xml:id="br0">
      <inkml:brushProperty name="width" value="0.05" units="cm"/>
      <inkml:brushProperty name="height" value="0.05" units="cm"/>
      <inkml:brushProperty name="color" value="#E71224"/>
    </inkml:brush>
  </inkml:definitions>
  <inkml:trace contextRef="#ctx0" brushRef="#br0">19 1 24575,'0'11'0,"0"4"0,0 14 0,0-9 0,0 8 0,0-15 0,0-3 0,0-3 0,0-4 0,-1 1 0,0 2 0,0-2 0,0 1 0,-3-3 0,0-2 0,0 0 0,1 0 0,3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53.097"/>
    </inkml:context>
    <inkml:brush xml:id="br0">
      <inkml:brushProperty name="width" value="0.05" units="cm"/>
      <inkml:brushProperty name="height" value="0.05" units="cm"/>
      <inkml:brushProperty name="color" value="#E71224"/>
    </inkml:brush>
  </inkml:definitions>
  <inkml:trace contextRef="#ctx0" brushRef="#br0">0 117 24575,'16'10'0,"-2"-2"0,7-1 0,2 1 0,4-2 0,19 0 0,-3-4 0,12 1 0,-21-1 0,-3 0 0,-16-1 0,2 0 0,-1 0 0,0 0 0,2-1 0,-4 0 0,-2 0 0,-5-2 0,2 1 0,2-4 0,-3 3 0,-1-2 0,-4 4 0,6-6 0,-4 3 0,5-3 0,-6 5 0,-2-1 0,0-1 0,-4-2 0,-1 1 0,-4-4 0,-4 2 0,-4-6 0,-7-1 0,-8-3 0,-11-3 0,-4 4 0,-3-2 0,18 8 0,5 1 0,19 6 0,-1-1 0,6 2 0,-2 0 0,-6 1 0,1 0 0,-2 0 0,2 1 0,1-1 0,-1 1 0,-2 1 0,4 0 0,-4 2 0,4 0 0,-3 3 0,2-1 0,1 1 0,1 0 0,1 0 0,0 0 0,0 2 0,0-2 0,-3 4 0,5-2 0,-3 0 0,2 4 0,0-7 0,1 6 0,1 0 0,1 0 0,0 4 0,-1 0 0,1-3 0,-2 1 0,2-4 0,0 3 0,1 1 0,1 3 0,3 9 0,5-5 0,4 12 0,2-11 0,0 0 0,-1-4 0,1-4 0,2-2 0,8 0 0,18 0 0,-8-3 0,15 0 0,-19-6 0,-1-1 0,-1-2 0,-10 0 0,1 0 0,-13-1 0,1 0 0,-3 1 0,-3 0 0,0 0 0,-7-2 0,13-18 0,11-18 0,7-7 0,-2 8 0,-14 20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54.764"/>
    </inkml:context>
    <inkml:brush xml:id="br0">
      <inkml:brushProperty name="width" value="0.05" units="cm"/>
      <inkml:brushProperty name="height" value="0.05" units="cm"/>
      <inkml:brushProperty name="color" value="#E71224"/>
    </inkml:brush>
  </inkml:definitions>
  <inkml:trace contextRef="#ctx0" brushRef="#br0">29 1 24575,'0'21'0,"0"2"0,-2 12 0,-1 1 0,0-4 0,-2 14 0,4-18 0,-1 7 0,1-16 0,0 1 0,-2 1 0,2-2 0,-1-3 0,1 0 0,-1-3 0,1-5 0,7-3 0,4-16 0,9-10 0,-4-4 0,5-10 0,-9 14 0,7-6 0,-1-2 0,-4 10 0,2-9 0,-5 15 0,1-2 0,1 1 0,-3 1 0,1-1 0,-3 5 0,0 1 0,3 2 0,-3 3 0,3-1 0,0 3 0,1-1 0,10 2 0,8 0 0,17 3 0,-7-1 0,0 2 0,-27-3 0,-8 0 0,-6-1 0,-5 1 0,-2-1 0,-6-5 0,6 2 0,1-3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57.398"/>
    </inkml:context>
    <inkml:brush xml:id="br0">
      <inkml:brushProperty name="width" value="0.05" units="cm"/>
      <inkml:brushProperty name="height" value="0.05" units="cm"/>
      <inkml:brushProperty name="color" value="#E71224"/>
    </inkml:brush>
  </inkml:definitions>
  <inkml:trace contextRef="#ctx0" brushRef="#br0">459 10 24575,'-19'2'0,"-2"-2"0,-9 0 0,5-1 0,-4 0 0,4-1 0,-2-1 0,-8 0 0,6 1 0,-4 2 0,1 0 0,5 0 0,-2 1 0,10 1 0,4 3 0,1 1 0,5 7 0,-6 0 0,9 6 0,-5 3 0,8-2 0,-1 8 0,4-2 0,-1 1 0,1 4 0,1-11 0,4 4 0,4-8 0,4 0 0,4-5 0,0-4 0,-1-3 0,3-7 0,9-6 0,-4-2 0,8-6 0,-10 7 0,-3 1 0,3-1 0,-1-3 0,10-10 0,-7 3 0,5-10 0,-16 15 0,-1 0 0,-8 4 0,0 2 0,-2-3 0,2 1 0,-6 6 0,4 4 0,-6 9 0,4 12 0,-1 13 0,6 17 0,0 6 0,6 2 0,-4-20 0,2-12 0,0-12 0,-2-8 0,5 2 0,-4-3 0,7-2 0,-6 0 0,0-2 0,-5-5 0,-3-6 0,-4-15 0,-4-19 0,3 12 0,-3-1 0,6 28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3:59.481"/>
    </inkml:context>
    <inkml:brush xml:id="br0">
      <inkml:brushProperty name="width" value="0.05" units="cm"/>
      <inkml:brushProperty name="height" value="0.05" units="cm"/>
      <inkml:brushProperty name="color" value="#E71224"/>
    </inkml:brush>
  </inkml:definitions>
  <inkml:trace contextRef="#ctx0" brushRef="#br0">39 0 24575,'-3'43'0,"-1"11"0,-4 36 0,4-35 0,0 2 0,-1 13 0,2 1 0,0-4 0,1 0 0,1 1 0,0-2 0,0 29 0,1-21 0,0-26 0,0-18 0,0-9 0,0-3 0,0-7 0,0 2 0,0-9 0,0 5 0,0-3 0,0 3 0,1-1 0,0 1 0,0-4 0,-1-1 0,2-6 0,9-17 0,-1-16 0,9-24 0,-12 22 0,1 4 0,-8 33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00.531"/>
    </inkml:context>
    <inkml:brush xml:id="br0">
      <inkml:brushProperty name="width" value="0.05" units="cm"/>
      <inkml:brushProperty name="height" value="0.05" units="cm"/>
      <inkml:brushProperty name="color" value="#E71224"/>
    </inkml:brush>
  </inkml:definitions>
  <inkml:trace contextRef="#ctx0" brushRef="#br0">1 73 24575,'3'-2'0,"2"1"0,-4 1 0,7-1 0,6-2 0,14-1 0,0 0 0,13 2 0,-6 0 0,4-1 0,9-3 0,-20-1 0,2 1 0,-15-1 0,-4 0 0,3 0 0,-7 2 0,-2 3 0,-6 1 0,-1-1 0,-3 2 0,-1 0 0,-1-1 0,1 2 0,3-2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02.047"/>
    </inkml:context>
    <inkml:brush xml:id="br0">
      <inkml:brushProperty name="width" value="0.05" units="cm"/>
      <inkml:brushProperty name="height" value="0.05" units="cm"/>
      <inkml:brushProperty name="color" value="#E71224"/>
    </inkml:brush>
  </inkml:definitions>
  <inkml:trace contextRef="#ctx0" brushRef="#br0">11 0 24575,'0'9'0,"0"6"0,-3 11 0,2 23 0,-1 4 0,2 15 0,-2-15 0,2-1 0,-2-11 0,2-14 0,-1-7 0,5-24 0,-1-4 0,2-31 0,-5 4 0,-1 2 0,0 15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05.014"/>
    </inkml:context>
    <inkml:brush xml:id="br0">
      <inkml:brushProperty name="width" value="0.05" units="cm"/>
      <inkml:brushProperty name="height" value="0.05" units="cm"/>
      <inkml:brushProperty name="color" value="#E71224"/>
    </inkml:brush>
  </inkml:definitions>
  <inkml:trace contextRef="#ctx0" brushRef="#br0">17 82 24575,'6'11'0,"2"4"0,-3 10 0,1 8 0,2 15 0,2 1 0,1 4 0,7-8 0,-6-18 0,4-5 0,-5-15 0,6-1 0,2-1 0,16-7 0,-7 0 0,18-11 0,-12-3 0,4-6 0,4-12 0,-13 8 0,2-9 0,-14 16 0,-3 0 0,-7 7 0,1-3 0,-1-4 0,-2 3 0,-1-3 0,-6 8 0,-1-1 0,-3 2 0,-2-5 0,-2 2 0,-1 0 0,-9 1 0,-5 1 0,-3 2 0,-9-4 0,6 4 0,-13 1 0,10 1 0,-12 0 0,20 4 0,-5-2 0,16 5 0,1 0 0,2 1 0,3 2 0,0 2 0,-1 2 0,1 2 0,-3 10 0,3-5 0,-2 7 0,3-4 0,0-4 0,3-4 0,2-5 0,1-3 0,-1 2 0,0 1 0,0-2 0,2-1 0,0-1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08.231"/>
    </inkml:context>
    <inkml:brush xml:id="br0">
      <inkml:brushProperty name="width" value="0.05" units="cm"/>
      <inkml:brushProperty name="height" value="0.05" units="cm"/>
      <inkml:brushProperty name="color" value="#E71224"/>
    </inkml:brush>
  </inkml:definitions>
  <inkml:trace contextRef="#ctx0" brushRef="#br0">0 76 24575,'6'29'0,"0"7"0,3 4 0,-2-2 0,0-10 0,-3-9 0,-1-3 0,0 5 0,-2 1 0,2 2 0,-2-10 0,7-9 0,-2-10 0,4-4 0,-3-6 0,-1-5 0,-1-3 0,2-10 0,1 6 0,1-5 0,0 7 0,-2 0 0,5-2 0,-5 9 0,7-3 0,-1 6 0,3-3 0,-1 6 0,0 1 0,-4 4 0,3 0 0,-2-1 0,0 4 0,0 1 0,-5 2 0,-1 0 0,-4 1 0,4 4 0,3 3 0,4 5 0,5-1 0,-1 1 0,-7-8 0,-2 5 0,-7 10 0,-1 8 0,3 24 0,2-7 0,3 12 0,-1-24 0,-1-5 0,-4-18 0,-1-4 0,-2 4 0,0 0 0,2 2 0,-2-7 0,7-5 0,-5-13 0,3 3 0,-5-2 0,0 8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13.132"/>
    </inkml:context>
    <inkml:brush xml:id="br0">
      <inkml:brushProperty name="width" value="0.05" units="cm"/>
      <inkml:brushProperty name="height" value="0.05" units="cm"/>
      <inkml:brushProperty name="color" value="#E71224"/>
    </inkml:brush>
  </inkml:definitions>
  <inkml:trace contextRef="#ctx0" brushRef="#br0">296 11 24575,'-5'-2'0,"-2"0"0,-5 0 0,-4 2 0,-5-3 0,4 3 0,5-2 0,5 2 0,4 0 0,1 0 0,-1 1 0,-1 0 0,1 1 0,-3 1 0,1 2 0,0 0 0,-4 6 0,1 0 0,-1 3 0,3 3 0,2 1 0,1-1 0,4 9 0,1-11 0,5 9 0,14-5 0,14 1 0,42 3 0,8-3 0,-34-11 0,-2-1 0,24 3 0,-20-5 0,-29-2 0,-10-3 0,-11 3 0,-3 5 0,-1 7 0,-2 3 0,-2 0 0,-2-1 0,-4-2 0,-3 0 0,-4-5 0,-11 1 0,-7-7 0,-22 0 0,-9-4 0,-13-3 0,20-3 0,4-5 0,30 2 0,3-4 0,-4-9 0,-1-2 0,-4-1 0,6 9 0,15 10 0,6 4 0,13-5 0,-1 1 0,2-2 0,-5 4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14.732"/>
    </inkml:context>
    <inkml:brush xml:id="br0">
      <inkml:brushProperty name="width" value="0.05" units="cm"/>
      <inkml:brushProperty name="height" value="0.05" units="cm"/>
      <inkml:brushProperty name="color" value="#E71224"/>
    </inkml:brush>
  </inkml:definitions>
  <inkml:trace contextRef="#ctx0" brushRef="#br0">0 130 24575,'17'-9'0,"12"-3"0,13-3 0,13-6 0,20-1 0,-25 6 0,2 0 0,-31 12 0,-6 0 0,-6 3 0,-4 1 0,-2 0 0,-1 0 0,-2 0 0,3-4 0,-3 3 0,3-3 0,-2 3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16.849"/>
    </inkml:context>
    <inkml:brush xml:id="br0">
      <inkml:brushProperty name="width" value="0.05" units="cm"/>
      <inkml:brushProperty name="height" value="0.05" units="cm"/>
      <inkml:brushProperty name="color" value="#E71224"/>
    </inkml:brush>
  </inkml:definitions>
  <inkml:trace contextRef="#ctx0" brushRef="#br0">1 1 24575,'7'11'0,"8"9"0,7 4 0,17 12 0,0-2 0,10 5 0,-8-5 0,-10-8 0,-13-10 0,-10-10 0,-3-3 0,-1-1 0,0-1 0,-1-11 0,-2 5 0,0-5 0,0 8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0.649"/>
    </inkml:context>
    <inkml:brush xml:id="br0">
      <inkml:brushProperty name="width" value="0.05" units="cm"/>
      <inkml:brushProperty name="height" value="0.05" units="cm"/>
      <inkml:brushProperty name="color" value="#E71224"/>
    </inkml:brush>
  </inkml:definitions>
  <inkml:trace contextRef="#ctx0" brushRef="#br0">469 1 24575,'-14'13'0,"-11"5"0,-1 4 0,-12 3 0,-2 7 0,6-9 0,-11 11 0,12-9 0,3-2 0,6-3 0,13-10 0,-4 4 0,2-2 0,-11 11 0,2-4 0,-4 6 0,10-11 0,7-5 0,6-6 0,-4 2 0,3-2 0,-3 3 0,4-4 0,5-3 0,10-14 0,-2-6 0,20-22 0,-21 22 0,8-5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2.598"/>
    </inkml:context>
    <inkml:brush xml:id="br0">
      <inkml:brushProperty name="width" value="0.05" units="cm"/>
      <inkml:brushProperty name="height" value="0.05" units="cm"/>
      <inkml:brushProperty name="color" value="#E71224"/>
    </inkml:brush>
  </inkml:definitions>
  <inkml:trace contextRef="#ctx0" brushRef="#br0">187 54 24575,'8'-2'0,"3"-1"0,11-3 0,14-5 0,9-1 0,-6 2 0,-10 4 0,-12 3 0,-8 3 0,-2 1 0,-6 4 0,-1 5 0,-1 8 0,-2 6 0,-7 15 0,0-7 0,-7 12 0,-1-16 0,0 0 0,0-10 0,-1-6 0,-11-1 0,-2-1 0,-10-1 0,8-2 0,4-2 0,4 0 0,9-2 0,8 0 0,19-3 0,12-5 0,22-1 0,-4-1 0,6 3 0,-21 3 0,-5 4 0,-8 2 0,-3 8 0,2 11 0,-2 1 0,-3 5 0,-1-12 0,-5-1 0,-2-3 0,-3-1 0,-5 3 0,-4-3 0,-7 1 0,-10-1 0,-15 3 0,-18 1 0,4-3 0,6-4 0,32-11 0,15-7 0,10-2 0,1 2 0,-4 6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4.065"/>
    </inkml:context>
    <inkml:brush xml:id="br0">
      <inkml:brushProperty name="width" value="0.05" units="cm"/>
      <inkml:brushProperty name="height" value="0.05" units="cm"/>
      <inkml:brushProperty name="color" value="#E71224"/>
    </inkml:brush>
  </inkml:definitions>
  <inkml:trace contextRef="#ctx0" brushRef="#br0">267 1 24575,'-53'77'0,"11"-13"0,24-38 0,16-17 0,6-7 0,5-6 0,-2 3 0,-2 3 0,2 3 0,-2 0 0,2 11 0,-4-4 0,3 10 0,-3 2 0,3 6 0,-2 2 0,2-6 0,-4-9 0,-1-10 0,-1-4 0,-1 0 0,-2 4 0,-4 3 0,-7 5 0,-3-2 0,-11 3 0,-4-5 0,4-1 0,2-4 0,14-5 0,2-1 0,5 0 0,1 0 0,0-1 0,-3-1 0,0-1 0,-2 1 0,4 1 0,0 1 0,4 0 0,-1-2 0,5-3 0,4-8 0,0 1 0,0 1 0,-4 6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4.949"/>
    </inkml:context>
    <inkml:brush xml:id="br0">
      <inkml:brushProperty name="width" value="0.05" units="cm"/>
      <inkml:brushProperty name="height" value="0.05" units="cm"/>
      <inkml:brushProperty name="color" value="#E71224"/>
    </inkml:brush>
  </inkml:definitions>
  <inkml:trace contextRef="#ctx0" brushRef="#br0">0 175 24575,'13'0'0,"21"-3"0,43-13 0,-23 5 0,5-1 0,26-7 0,3-2 0,-15 4 0,-3 0 0,3-1 0,-7 2 0,-5 1 0,-30 6 0,-30 9 0,-3 0 0,-4 0 0,2 0 0,0 0 0,3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6.182"/>
    </inkml:context>
    <inkml:brush xml:id="br0">
      <inkml:brushProperty name="width" value="0.05" units="cm"/>
      <inkml:brushProperty name="height" value="0.05" units="cm"/>
      <inkml:brushProperty name="color" value="#E71224"/>
    </inkml:brush>
  </inkml:definitions>
  <inkml:trace contextRef="#ctx0" brushRef="#br0">1 0 24575,'0'20'0,"-1"18"0,8 5 0,12 30 0,-1-18 0,2-7 0,-12-36 0,-6-9 0,4-5 0,-1 1 0,2-3 0,-4 4 0,-1-2 0,-1 2 0,0-1 0,-1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7.015"/>
    </inkml:context>
    <inkml:brush xml:id="br0">
      <inkml:brushProperty name="width" value="0.05" units="cm"/>
      <inkml:brushProperty name="height" value="0.05" units="cm"/>
      <inkml:brushProperty name="color" value="#E71224"/>
    </inkml:brush>
  </inkml:definitions>
  <inkml:trace contextRef="#ctx0" brushRef="#br0">380 1 20721,'-22'25'0,"-7"16"1827,-7 14-1827,-3 6 652,-4 7-652,1 5 335,-1 1-335,17-29 0,1-2 1040,-8 16-1040,2-10 0,24-33 0,3-7 0,4-9 0,6-3 0,1-2 0,1-4 0,0 3 0,-5 2 0,-1 3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28.582"/>
    </inkml:context>
    <inkml:brush xml:id="br0">
      <inkml:brushProperty name="width" value="0.05" units="cm"/>
      <inkml:brushProperty name="height" value="0.05" units="cm"/>
      <inkml:brushProperty name="color" value="#E71224"/>
    </inkml:brush>
  </inkml:definitions>
  <inkml:trace contextRef="#ctx0" brushRef="#br0">0 242 24575,'13'-2'0,"6"-1"0,18-7 0,-2-3 0,15-10 0,-16 3 0,-1 1 0,-13 5 0,-7 5 0,0-1 0,-6 2 0,0-1 0,-4-8 0,1 5 0,-4-9 0,1 11 0,-5-3 0,0 6 0,-4 0 0,0 3 0,0 1 0,1 0 0,-3 0 0,-2 3 0,-14-2 0,4 3 0,-5 0 0,12 0 0,-1 4 0,5 1 0,-6 5 0,-1 6 0,1 0 0,-1 10 0,6 4 0,1 2 0,6 4 0,1-6 0,2-5 0,4-7 0,2-4 0,9-5 0,6-1 0,31 4 0,2 1 0,15 4 0,-25-7 0,-14-3 0,-22-7 0,-3-1 0,-3-3 0,-2-4 0,3 3 0,-2-1 0,1 4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30.465"/>
    </inkml:context>
    <inkml:brush xml:id="br0">
      <inkml:brushProperty name="width" value="0.05" units="cm"/>
      <inkml:brushProperty name="height" value="0.05" units="cm"/>
      <inkml:brushProperty name="color" value="#E71224"/>
    </inkml:brush>
  </inkml:definitions>
  <inkml:trace contextRef="#ctx0" brushRef="#br0">206 4 24575,'-8'-2'0,"0"1"0,-6 1 0,1 0 0,-7 0 0,11 0 0,-6 1 0,8 2 0,-2 2 0,-4 5 0,2-1 0,-10 10 0,7-3 0,-4 5 0,7-4 0,3-2 0,3 1 0,4-2 0,1 4 0,0 0 0,0 3 0,1 1 0,2 1 0,2 2 0,-1-8 0,2-2 0,-3-9 0,2-2 0,5-4 0,-2 1 0,16-2 0,-3-1 0,10-4 0,0-5 0,7-18 0,-2-10 0,-5-4 0,-9 2 0,-13 15 0,-5 9 0,-2 6 0,-2 6 0,1 3 0,-1-2 0,2 3 0,-2-3 0,0 3 0,-7 10 0,2 14 0,-2 8 0,3 3 0,8 23 0,0-22 0,8 19 0,-3-35 0,1-12 0,-5-24 0,-3 3 0,0-2 0,-1 12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31.732"/>
    </inkml:context>
    <inkml:brush xml:id="br0">
      <inkml:brushProperty name="width" value="0.05" units="cm"/>
      <inkml:brushProperty name="height" value="0.05" units="cm"/>
      <inkml:brushProperty name="color" value="#E71224"/>
    </inkml:brush>
  </inkml:definitions>
  <inkml:trace contextRef="#ctx0" brushRef="#br0">0 316 24575,'0'12'0,"0"5"0,0 11 0,4 10 0,2 4 0,3-1 0,0-12 0,-4-8 0,-2-10 0,1-10 0,2-14 0,9-21 0,4-22 0,11-23 0,-1 1 0,1 6 0,1 7 0,-8 22 0,1 3 0,-10 21 0,2 5 0,-4 7 0,7 2 0,1-2 0,7 1 0,6-2 0,-11 3 0,-8 1 0,-16 4 0,-8 0 0,4 0 0,1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33.437"/>
    </inkml:context>
    <inkml:brush xml:id="br0">
      <inkml:brushProperty name="width" value="0.05" units="cm"/>
      <inkml:brushProperty name="height" value="0.05" units="cm"/>
      <inkml:brushProperty name="color" value="#E71224"/>
    </inkml:brush>
  </inkml:definitions>
  <inkml:trace contextRef="#ctx0" brushRef="#br0">366 0 24575,'-7'3'0,"-3"0"0,-10 4 0,-3 0 0,-13 10 0,7-3 0,-4 9 0,7-6 0,8-1 0,0-5 0,14-9 0,2 4 0,6-2 0,3 1 0,1 3 0,-2-1 0,4 5 0,-2-1 0,5 3 0,-4-4 0,3 2 0,-3-3 0,-2 0 0,-2-2 0,-2 1 0,0 4 0,0-2 0,-1 3 0,-1-4 0,0 2 0,0-5 0,-1 2 0,0-7 0,-3 3 0,-1-3 0,-11 5 0,-1-1 0,-9 5 0,4-3 0,-2 1 0,0-3 0,4 0 0,-1-1 0,10 0 0,2-2 0,-4 0 0,-6 1 0,-1 1 0,6-4 0,10-1 0,6-3 0,1 0 0,-3 2 0,1 1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42.450"/>
    </inkml:context>
    <inkml:brush xml:id="br0">
      <inkml:brushProperty name="width" value="0.05" units="cm"/>
      <inkml:brushProperty name="height" value="0.05" units="cm"/>
      <inkml:brushProperty name="color" value="#E71224"/>
    </inkml:brush>
  </inkml:definitions>
  <inkml:trace contextRef="#ctx0" brushRef="#br0">1 2 24575,'3'0'0,"6"3"0,-4-2 0,15 2 0,3-3 0,7 0 0,-3 0 0,-4-1 0,0-1 0,-3-1 0,6 1 0,-6 2 0,-3 0 0,-1 1 0,-7-1 0,-4 1 0,-2-1 0,-11 0 0,5 0 0,-4 0 0,6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43.482"/>
    </inkml:context>
    <inkml:brush xml:id="br0">
      <inkml:brushProperty name="width" value="0.05" units="cm"/>
      <inkml:brushProperty name="height" value="0.05" units="cm"/>
      <inkml:brushProperty name="color" value="#E71224"/>
    </inkml:brush>
  </inkml:definitions>
  <inkml:trace contextRef="#ctx0" brushRef="#br0">0 40 24575,'11'0'0,"3"-1"0,4 0 0,1-1 0,5-1 0,-4 0 0,4 0 0,-6 1 0,-1-1 0,1 2 0,-1-2 0,1 2 0,-3-1 0,-8 1 0,-2 0 0,-4 0 0,2 0 0,-3 0 0,3-2 0,0 0 0,-2 1 0,2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46.415"/>
    </inkml:context>
    <inkml:brush xml:id="br0">
      <inkml:brushProperty name="width" value="0.05" units="cm"/>
      <inkml:brushProperty name="height" value="0.05" units="cm"/>
      <inkml:brushProperty name="color" value="#E71224"/>
    </inkml:brush>
  </inkml:definitions>
  <inkml:trace contextRef="#ctx0" brushRef="#br0">40 1 24575,'2'4'0,"-1"0"0,-5 7 0,2-1 0,-3 9 0,0 3 0,-2 10 0,-1 0 0,1 2 0,2-15 0,11-8 0,12-11 0,26-8 0,9 3 0,29-2 0,-13 4 0,22 2 0,-10 1 0,-3-1 0,-25 3 0,-19-4 0,-18 2 0,-5 0 0,-3 0 0,-6-1 0,-3-8 0,0 5 0,0-5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47.550"/>
    </inkml:context>
    <inkml:brush xml:id="br0">
      <inkml:brushProperty name="width" value="0.05" units="cm"/>
      <inkml:brushProperty name="height" value="0.05" units="cm"/>
      <inkml:brushProperty name="color" value="#E71224"/>
    </inkml:brush>
  </inkml:definitions>
  <inkml:trace contextRef="#ctx0" brushRef="#br0">83 0 24575,'-5'22'0,"-3"7"0,-2 10 0,0 15 0,0 12 0,0 17 0,2-3 0,0 7 0,3-18 0,1-19 0,4-18 0,-1-20 0,-1-7 0,2 1 0,-1 5 0,1 11 0,0 6 0,0 6 0,0-9 0,0-8 0,0-9 0,4-13 0,3-8 0,5-14 0,-1-5 0,-4 9 0,-3 7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49.682"/>
    </inkml:context>
    <inkml:brush xml:id="br0">
      <inkml:brushProperty name="width" value="0.05" units="cm"/>
      <inkml:brushProperty name="height" value="0.05" units="cm"/>
      <inkml:brushProperty name="color" value="#E71224"/>
    </inkml:brush>
  </inkml:definitions>
  <inkml:trace contextRef="#ctx0" brushRef="#br0">80 53 24575,'-8'11'0,"-1"5"0,-1 0 0,1 5 0,0-5 0,3 3 0,2-8 0,0 6 0,0-5 0,-2 2 0,2 1 0,1-1 0,0-1 0,3 1 0,-1-3 0,1-1 0,1-2 0,0 2 0,2 1 0,4 3 0,-1 1 0,4-1 0,-2-3 0,0-2 0,-2-4 0,0 0 0,-3-4 0,5 0 0,-1-1 0,7-1 0,-1 0 0,4 1 0,-3 1 0,7-1 0,-5-2 0,4-2 0,-1-4 0,0-1 0,0-3 0,-3-3 0,-5-2 0,-1 1 0,-4-1 0,0 0 0,-1 1 0,-1-2 0,1 0 0,-1-3 0,-1 1 0,0-1 0,-3-3 0,0 5 0,0-12 0,0 14 0,0-6 0,-1 13 0,-1 1 0,-2 2 0,1 3 0,-2 0 0,2 3 0,-4 1 0,1 0 0,-4-1 0,0 0 0,-2-1 0,-1 2 0,5-2 0,0 2 0,0 0 0,0 2 0,-6 0 0,0 2 0,-4 2 0,2-1 0,-1 3 0,1-1 0,3 2 0,-5 2 0,3 0 0,1-2 0,2-1 0,5-4 0,1 0 0,1-2 0,2-2 0,0 1 0,9-1 0,-5 0 0,5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51.733"/>
    </inkml:context>
    <inkml:brush xml:id="br0">
      <inkml:brushProperty name="width" value="0.05" units="cm"/>
      <inkml:brushProperty name="height" value="0.05" units="cm"/>
      <inkml:brushProperty name="color" value="#E71224"/>
    </inkml:brush>
  </inkml:definitions>
  <inkml:trace contextRef="#ctx0" brushRef="#br0">61 1 24575,'0'9'0,"-1"0"0,-1 1 0,-4 3 0,0 2 0,-2 0 0,1 2 0,0-1 0,2-2 0,-1 2 0,3-6 0,0 3 0,1-1 0,1 3 0,-1 3 0,2 4 0,-1-3 0,0 4 0,2-5 0,0 0 0,1 1 0,0-4 0,2 3 0,-2-6 0,2 1 0,2-2 0,0-2 0,4-3 0,-2-3 0,4-2 0,-2 1 0,6-2 0,-2 1 0,3 0 0,0-1 0,-1 2 0,3-2 0,-2 0 0,3-3 0,-4-2 0,5-2 0,-6-5 0,2 1 0,-7 0 0,0 0 0,-2-3 0,2-2 0,1-6 0,2-2 0,-1 1 0,-3 1 0,-5 5 0,-2 4 0,-3 0 0,-1 0 0,-2 0 0,-2-3 0,-3 1 0,3 3 0,-3-2 0,2 4 0,-1 2 0,-4-1 0,3 4 0,-3-2 0,2 3 0,0-2 0,-7 2 0,2-2 0,-7 1 0,10 2 0,1 0 0,6 2 0,-1 0 0,-3 1 0,-5 0 0,-3 0 0,4 0 0,-3 1 0,11-1 0,-3 0 0,6-1 0,1 0 0,0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4:53.082"/>
    </inkml:context>
    <inkml:brush xml:id="br0">
      <inkml:brushProperty name="width" value="0.05" units="cm"/>
      <inkml:brushProperty name="height" value="0.05" units="cm"/>
      <inkml:brushProperty name="color" value="#E71224"/>
    </inkml:brush>
  </inkml:definitions>
  <inkml:trace contextRef="#ctx0" brushRef="#br0">18 1 24575,'0'6'0,"0"6"0,0 7 0,0 9 0,-1 16 0,0 8 0,-1 15 0,-1-15 0,2 10 0,-2-31 0,2 9 0,-1-13 0,0-5 0,2-9 0,-1-5 0,1-2 0,0 5 0,0-1 0,0 1 0,0-4 0,0-2 0,1-2 0,-1 0 0,1-8 0,0 4 0,-1-6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6:02.033"/>
    </inkml:context>
    <inkml:brush xml:id="br0">
      <inkml:brushProperty name="width" value="0.05" units="cm"/>
      <inkml:brushProperty name="height" value="0.05" units="cm"/>
      <inkml:brushProperty name="color" value="#E71224"/>
    </inkml:brush>
  </inkml:definitions>
  <inkml:trace contextRef="#ctx0" brushRef="#br0">1 66 24575,'2'-1'0,"1"-1"0,-2 2 0,5 1 0,-2 0 0,6 0 0,-3-1 0,3 0 0,-1 0 0,0 0 0,1 0 0,2 0 0,0-2 0,-1 1 0,0-1 0,-2 0 0,-1 1 0,1-2 0,3 0 0,1 0 0,7-2 0,4 2 0,0 0 0,1 2 0,-11-1 0,-6 1 0,-4 1 0,0-1 0,0 1 0,0 0 0,-1 0 0,-1 0 0,1 0 0,-1 0 0,2 0 0,3 0 0,0-1 0,3 1 0,-2-2 0,1 1 0,-3 0 0,3 0 0,2 1 0,18 0 0,-6 0 0,6 0 0,-17 0 0,-6 2 0,-2-1 0,-2 0 0,3-1 0,-1 0 0,2 0 0,-2 0 0,1 0 0,-2 0 0,0 0 0,1 0 0,1 0 0,-2 0 0,1-1 0,-2 0 0,0 1 0,0 0 0,1 0 0,5 0 0,-1-2 0,2 1 0,-1-2 0,-1 2 0,0-2 0,-2 2 0,0-2 0,4 1 0,-1-3 0,2 2 0,-5 0 0,1 2 0,-4 1 0,0 2 0,-1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46:06.386"/>
    </inkml:context>
    <inkml:brush xml:id="br0">
      <inkml:brushProperty name="width" value="0.05" units="cm"/>
      <inkml:brushProperty name="height" value="0.05" units="cm"/>
      <inkml:brushProperty name="color" value="#E71224"/>
    </inkml:brush>
  </inkml:definitions>
  <inkml:trace contextRef="#ctx0" brushRef="#br0">0 63 24575,'6'0'0,"0"0"0,5 0 0,0 0 0,4 0 0,-2 0 0,-5 0 0,2 0 0,2-1 0,10 0 0,22-2 0,2 1 0,14-1 0,-4 2 0,-15 1 0,5 0 0,-27 0 0,4 0 0,-2 0 0,0-1 0,5-1 0,-5 0 0,2-2 0,-7 2 0,4-1 0,-5 2 0,-3-1 0,-3 1 0,-3 0 0,-3 1 0,0 0 0,5 0 0,-1-1 0,-1 0 0,1 0 0,-4 1 0,2 0 0,-2-2 0,-1 2 0,2-1 0,1-1 0,0 2 0,2-2 0,-1 0 0,-2 1 0,2-3 0,-1 4 0,4-2 0,5 0 0,-2 1 0,1-1 0,-7 1 0,-2 0 0,1 0 0,-2 0 0,2 0 0,2 0 0,-2 0 0,4 1 0,-7-1 0,5 1 0,-5-1 0,1 1 0,-2 0 0,2 0 0,0 0 0,2 0 0,-4 0 0,0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22:13:22.536"/>
    </inkml:context>
    <inkml:brush xml:id="br0">
      <inkml:brushProperty name="width" value="0.05" units="cm"/>
      <inkml:brushProperty name="height" value="0.05" units="cm"/>
      <inkml:brushProperty name="color" value="#E71224"/>
    </inkml:brush>
  </inkml:definitions>
  <inkml:trace contextRef="#ctx0" brushRef="#br0">815 0 24575,'-65'42'0,"-1"3"0,29-22 0,2 3 0,14-14 0,8-3 0,-4 0 0,5-1 0,-3 1 0,0-1 0,0 2 0,-1 0 0,-5 4 0,-2-1 0,1 1 0,-1 0 0,8-4 0,3 0 0,1 0 0,-1-1 0,-2 1 0,-1 1 0,-1 0 0,2 2 0,-5 3 0,5-3 0,-3 3 0,6-6 0,-4 4 0,4-3 0,-3 2 0,3-4 0,3 0 0,0-3 0,-2 4 0,4-4 0,-6 1 0,4 2 0,-1-5 0,3 5 0,0-4 0,0 3 0,-1-3 0,1 3 0,0-3 0,2 0 0,-1 0 0,-1 2 0,1-3 0,-3 4 0,5-6 0,0 2 0,1-2 0,-2 1 0,3-1 0,-3-1 0,2 0 0,-2 0 0,0 0 0,1 1 0,-3 0 0,4 0 0,-3 2 0,4-4 0,-1 2 0,0-4 0,0 2 0,1-1 0,0 1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4T00:53:17.633"/>
    </inkml:context>
    <inkml:brush xml:id="br0">
      <inkml:brushProperty name="width" value="0.05" units="cm"/>
      <inkml:brushProperty name="height" value="0.05" units="cm"/>
      <inkml:brushProperty name="color" value="#E71224"/>
    </inkml:brush>
  </inkml:definitions>
  <inkml:trace contextRef="#ctx0" brushRef="#br0">15 1 24575,'-7'0'0,"3"0"0,0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3/4/25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E481C-8708-B005-24A1-8CCFF4983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189CE-95F9-D151-E513-25C519584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01072-04DA-4B31-C9E7-8115D796EC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428205-9657-37B3-5E21-606DBBC7BF61}"/>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647055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0E5F-C070-6473-E1CB-44823152B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0DFFC-0FCA-4E48-011F-666026F2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4785B-D4E0-3BCB-EF5B-F2FAD73804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DE3586-F027-6053-7F4C-F0CF09A18C9E}"/>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2005189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29810-D40A-7893-96D6-0F68CB01B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9D7B7-30A8-FB41-D91E-CEFDF8B49A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47F3B-FF9C-C74C-B9D3-0E43C3E6F9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1BC9D-4CF7-9BEF-0954-B0044CFF9A41}"/>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948574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2A51-E6D9-932F-A205-31D265E4F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D3132-0785-492C-6DAB-73B6F498C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043E1-F29E-A6FB-E2A3-8FD943D95A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C44B33-2C0F-6CCB-310B-8AA7AF14BB2A}"/>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176915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FB2C6-371A-3884-CC3B-C3D173A7B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92763-6B15-BFBF-9E6F-564486484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7EBBA-72A8-496D-118C-C01AA4D8B3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C54F4B-5DD8-B59F-5E67-181FBE5C1725}"/>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325741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6672B-4D08-1AF4-1C20-7EE2C8974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63BFE-96C0-18FE-E932-51D035494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87D02-D79B-9FDD-BC44-5F9B6D4B2E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0575D3-0720-953F-2BAE-883A14BF8050}"/>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3737407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C097C-18EB-B0AD-1326-EE19C33D1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69C95-9E1F-E22B-3F2B-17790DA3D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75D32-A554-78AD-6CE7-58B7145484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272C69-DBDE-CFE3-DC22-5408EA1654DF}"/>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3487307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1F4-532C-F134-7673-B28852753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ECDA2-BB71-89BA-1409-B8C4B4F4B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C1B1A-7F48-2FC2-FF9F-6600DB15A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DAEB39-1BC9-D33E-4F6E-E7A46FB92CA9}"/>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3267430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B9729-C98E-8DE8-4FF8-F9ECCB238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26F12-1378-DB7E-C408-590EA2FCF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EAC9AA-E12B-8CA7-A829-F82952D8D5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5DAD21-A0C4-B3B9-2A33-09A386994FF2}"/>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1379085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44911-5B88-DEF8-C6A5-1FDC9C58F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2E701-BA81-9DA6-7ECA-245DA94E0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2ADA1-C012-B641-ABD2-72CDA982A3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4CD7D-22B2-572D-A368-0CAD04AB7502}"/>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3791152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13785-433A-4BBF-1227-D707CE012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BD7CDF-A812-E26A-2DF6-FD1BD0136A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B45F54-5440-8C8D-036E-9A6048ED12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B05152-0E4A-4F22-2ACF-B36537808251}"/>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2175671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11B39-FF8A-EE2E-FFC0-43121D3BB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3D777-61E0-BEB8-AFD1-FB33A0848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9C962-5DC0-F5D1-D5A8-33D676133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485206-1764-B303-D3C8-F1831D6EE8F3}"/>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4197125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4C5D3-4802-33D6-CF9A-50A11473B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D3E72-D394-08B6-1B15-EEE2C0DB2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0C17F-B4D5-0731-4012-06D66EF2CB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A0339B-218D-29A7-FF55-934B039A29D4}"/>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1377762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E443E-58CB-1E0F-62C3-81B0474D6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F99FD-1871-22D8-D4C1-E4B699A70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7873B9-4DAF-F636-9D09-C1AA670C91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E8602C-C2A5-BAF4-90C3-D40286DC84ED}"/>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2932990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43A7-32AA-F883-3309-C44314D86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36307-5A00-D53A-E001-90E73DED0E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91CACC-CF72-E5F4-A631-9527961D9E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9CFEA8-437E-00ED-A285-75CCD7D91DBD}"/>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1858703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E8B2-35C7-7C82-1DE2-45DA226B1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F7C79-2C3A-0B13-A08F-64CB2C3C5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C074D-6665-8793-F92B-1A50476EDF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94C162-95CC-34EC-E126-1CD83ED283BA}"/>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1489878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5634D-C159-FF1F-99E5-0FDABE5E4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1D64A-77B1-42B4-32B0-AD9B350D5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C4F300-F7A6-D822-0726-5533FC9812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080807-D935-851F-CBE5-7DE48562941A}"/>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198163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2F7F0-FCEF-D85D-580B-D8C10C572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FF344-2D9C-9693-85FB-00481CE11C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CFB93-44E9-3A82-E05D-64B4EBE742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14D5E0-E4CE-7751-4325-B686DBFAC40E}"/>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1162758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9EC1C-D363-0924-DCCD-A6ACDCBF15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3245E7-9CA5-1110-D00E-B54ADEBCF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91762-031E-5845-D5FB-2DDFC1577B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2EBFBF-8658-6DDA-7F65-4ABFA9BB7EBA}"/>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4037257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836F-56FA-535A-96EB-27E661C7F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00AAD-C580-87C6-B7DB-6861ADF71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73829-3F6C-D07B-CFAB-0B01071D88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AB2A57-32EA-7767-6F33-98ED9F9EC8FC}"/>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3078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3F13D-21D2-53F8-57E5-412B79D98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BFAEF-7CEB-9B49-1EA8-E3ADCB1FB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C1D8E0-7B1F-3556-9476-6552A16C86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A50C31-93D9-6360-0846-B655B4A9F272}"/>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058795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41242-32CB-1A02-60CD-EBCDF9280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55CAB-B079-CC5B-3DB5-CADA17605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FBDFD-D2A6-19F6-EA13-EBDC6C0E4B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2457B7-AEB4-D7CF-E741-4D3B63E75215}"/>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1614073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C1305-AC33-5F13-D4A7-502EB7C8D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300908-72CE-49A7-4ABD-D42A0D8E6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23CC3-0F64-E57E-E048-8657BAD37F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F410AD-9F2C-153A-EC31-208B9E70403B}"/>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261281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5E302-66FB-B85D-9B88-E6AF16A61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BECA5-51D4-4832-98E7-46D8B232CE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12C593-1B53-63C6-3AD7-CC821E9B11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36F0C2-1E48-D523-7CFE-E22598E1A824}"/>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3377312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2C956-5627-BA5D-247B-1FDD16894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C7EBF-744D-EDED-8BE6-2C2E13C84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9D804-AE91-CBD2-09B6-B78DEFE4E5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E7BDD5-B4D3-6642-A0D7-6487AAAE0198}"/>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2475439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08F6-4767-4DB9-913B-9B1E96277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FB896-1F63-1BDC-CB26-7928B5832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B9C47-D64C-4990-3EEE-B06E75117E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B7AD3F-C73B-BD4C-53DA-A1ED4495ADAD}"/>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421677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CED4D-BED5-C72C-F07F-2FE0453FF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4988D-82E3-100B-9455-1DF9251EC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4D1DB-7FB0-F7C3-92A7-66C7C6AD66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1ABD72-BF58-145E-75E9-511B4B02E3B4}"/>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2003249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4CDF4-3C2E-17C9-17AF-416F19C5B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DC758-84E7-C2E3-0015-B9DDB6E6E3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EBE1E-ECAB-587F-1517-6D6E025916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123732-5D6E-A19D-1049-E083FE8088D9}"/>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437795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5AA3B-4D86-EFF0-6577-F43D160FF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4A1A2-E6A3-49D2-4B99-128002E39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FC3C93-7437-7825-1A4A-13B711537E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A765B2-3CE9-4A0D-5B25-B84D976D1684}"/>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27235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E7BCC-77D2-47AF-C5DF-4844F2A43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C838F-4893-2333-C713-9E695EE85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1A8444-2EC8-5D8A-1C97-DF8CCDDC15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E5E0E3-E359-5DDF-84B4-1EE5ED7662BB}"/>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3067440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2EBCD-66C0-FABC-8E32-F494E1E05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49CF7-16B1-7F3F-C082-3062700970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751399-8090-E759-AF7E-64F805FEEA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086C2D-346B-CE9C-07C9-3DC1C68A2B05}"/>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3377826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6E0FF-6879-CE89-F8D7-7F2668D64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74C8E-2BB5-84C1-030E-121EF7632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F9370-CC67-638D-F012-1A8B384F6A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89C358-32E7-F1CF-C3DF-C8F684A11703}"/>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1169278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C242-905C-0E31-223E-ECF07A140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81951-A187-515F-60FD-B8E42B730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CD18A-81D3-82C5-07CA-38A1BF8583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0828B4-26CA-4D19-BCE5-341C77007978}"/>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1915619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617FF-95BE-E4A5-DAB1-FFD780199E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7E4A2-916E-24A3-EC1E-6579B289E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1D458-5169-CDBC-073A-CE8B6F422E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1D90F-BE52-13D0-168F-2032588BD7CC}"/>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2948393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3661D-F737-6FA8-0FC0-199F538A8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4A211-7EC6-AEC0-31B9-7280CC36A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FC8B3-F271-2C99-2702-DF98EB9BCC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6F7B22-CD01-97F4-8B64-CD7D3D39942A}"/>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6030574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497D-5A32-30C9-6B38-06A054C16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42C69-D603-D3F8-53B2-918C2E40C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14CAF-3F7A-FB14-A0CC-9E7FC1600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239D38-AB58-A265-CC37-C49C703D0EF1}"/>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2777187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E58AC-1BBA-D232-0AF0-0A73267A3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DC7C4-C3D1-B528-0A0D-4567E9720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59665-9DCB-A23B-8188-7A318EDB23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8BB9E8-DD70-5AE9-0CAD-4E1989F4ED5B}"/>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786241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CCD7-D489-B514-EDF0-5883EDC28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82529-D06D-0D88-E6B9-54ED8C64B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7F6198-E0EF-CA13-86B5-BB3C56A857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8C1627-C10F-6EB6-948F-4CC39FBC30CF}"/>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3098736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F0CF3-5812-3DF6-5DAB-C123ED119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0C3C9-86DD-0646-1A46-C2E139363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6F95B-CA07-EBED-22EC-4EB131BF89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A6D304-16C2-4B08-2431-81011CEDB366}"/>
              </a:ext>
            </a:extLst>
          </p:cNvPr>
          <p:cNvSpPr>
            <a:spLocks noGrp="1"/>
          </p:cNvSpPr>
          <p:nvPr>
            <p:ph type="sldNum" sz="quarter" idx="5"/>
          </p:nvPr>
        </p:nvSpPr>
        <p:spPr/>
        <p:txBody>
          <a:bodyPr/>
          <a:lstStyle/>
          <a:p>
            <a:fld id="{663C87DA-5334-EE43-AEDD-3F6C6E681030}" type="slidenum">
              <a:rPr lang="en-US" smtClean="0"/>
              <a:t>39</a:t>
            </a:fld>
            <a:endParaRPr lang="en-US"/>
          </a:p>
        </p:txBody>
      </p:sp>
    </p:spTree>
    <p:extLst>
      <p:ext uri="{BB962C8B-B14F-4D97-AF65-F5344CB8AC3E}">
        <p14:creationId xmlns:p14="http://schemas.microsoft.com/office/powerpoint/2010/main" val="37501952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02C1-7CE5-17B1-FD0D-F7E2643C2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AB6C5-4631-13DD-EFAE-5C7674BB5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5718E-8DDF-FAB2-34CB-C36934A1E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DBE490-076B-C48A-F81A-DCB163EA5C20}"/>
              </a:ext>
            </a:extLst>
          </p:cNvPr>
          <p:cNvSpPr>
            <a:spLocks noGrp="1"/>
          </p:cNvSpPr>
          <p:nvPr>
            <p:ph type="sldNum" sz="quarter" idx="5"/>
          </p:nvPr>
        </p:nvSpPr>
        <p:spPr/>
        <p:txBody>
          <a:bodyPr/>
          <a:lstStyle/>
          <a:p>
            <a:fld id="{663C87DA-5334-EE43-AEDD-3F6C6E681030}" type="slidenum">
              <a:rPr lang="en-US" smtClean="0"/>
              <a:t>40</a:t>
            </a:fld>
            <a:endParaRPr lang="en-US"/>
          </a:p>
        </p:txBody>
      </p:sp>
    </p:spTree>
    <p:extLst>
      <p:ext uri="{BB962C8B-B14F-4D97-AF65-F5344CB8AC3E}">
        <p14:creationId xmlns:p14="http://schemas.microsoft.com/office/powerpoint/2010/main" val="6444916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1A452-F0CC-ABE9-13E3-4244B4E43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158AB-D676-BDDA-63E7-38478DC73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23DE0-3363-10C8-3408-4B22AF9AA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31E350-DCD5-3BB1-4C29-A8545B4B0BE4}"/>
              </a:ext>
            </a:extLst>
          </p:cNvPr>
          <p:cNvSpPr>
            <a:spLocks noGrp="1"/>
          </p:cNvSpPr>
          <p:nvPr>
            <p:ph type="sldNum" sz="quarter" idx="5"/>
          </p:nvPr>
        </p:nvSpPr>
        <p:spPr/>
        <p:txBody>
          <a:bodyPr/>
          <a:lstStyle/>
          <a:p>
            <a:fld id="{663C87DA-5334-EE43-AEDD-3F6C6E681030}" type="slidenum">
              <a:rPr lang="en-US" smtClean="0"/>
              <a:t>41</a:t>
            </a:fld>
            <a:endParaRPr lang="en-US"/>
          </a:p>
        </p:txBody>
      </p:sp>
    </p:spTree>
    <p:extLst>
      <p:ext uri="{BB962C8B-B14F-4D97-AF65-F5344CB8AC3E}">
        <p14:creationId xmlns:p14="http://schemas.microsoft.com/office/powerpoint/2010/main" val="41291491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DF66B-E407-2032-BC4E-69E1B9CA3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BC24A-9511-A658-C32E-236FC1FA3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166A4-155F-A1BA-6F99-6ACC6CFF11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1A36D0-6C53-57A2-DB71-EC4E173DE63E}"/>
              </a:ext>
            </a:extLst>
          </p:cNvPr>
          <p:cNvSpPr>
            <a:spLocks noGrp="1"/>
          </p:cNvSpPr>
          <p:nvPr>
            <p:ph type="sldNum" sz="quarter" idx="5"/>
          </p:nvPr>
        </p:nvSpPr>
        <p:spPr/>
        <p:txBody>
          <a:bodyPr/>
          <a:lstStyle/>
          <a:p>
            <a:fld id="{663C87DA-5334-EE43-AEDD-3F6C6E681030}" type="slidenum">
              <a:rPr lang="en-US" smtClean="0"/>
              <a:t>42</a:t>
            </a:fld>
            <a:endParaRPr lang="en-US"/>
          </a:p>
        </p:txBody>
      </p:sp>
    </p:spTree>
    <p:extLst>
      <p:ext uri="{BB962C8B-B14F-4D97-AF65-F5344CB8AC3E}">
        <p14:creationId xmlns:p14="http://schemas.microsoft.com/office/powerpoint/2010/main" val="27706656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2B421-576C-5166-77F2-16AA84CFF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8942B-18D1-B9FE-F78D-ABE657E68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8FC5A-A994-4E83-37C2-57B39000CD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3FA5D-4FB9-E7C6-9E2D-7F6E2646E0F8}"/>
              </a:ext>
            </a:extLst>
          </p:cNvPr>
          <p:cNvSpPr>
            <a:spLocks noGrp="1"/>
          </p:cNvSpPr>
          <p:nvPr>
            <p:ph type="sldNum" sz="quarter" idx="5"/>
          </p:nvPr>
        </p:nvSpPr>
        <p:spPr/>
        <p:txBody>
          <a:bodyPr/>
          <a:lstStyle/>
          <a:p>
            <a:fld id="{663C87DA-5334-EE43-AEDD-3F6C6E681030}" type="slidenum">
              <a:rPr lang="en-US" smtClean="0"/>
              <a:t>43</a:t>
            </a:fld>
            <a:endParaRPr lang="en-US"/>
          </a:p>
        </p:txBody>
      </p:sp>
    </p:spTree>
    <p:extLst>
      <p:ext uri="{BB962C8B-B14F-4D97-AF65-F5344CB8AC3E}">
        <p14:creationId xmlns:p14="http://schemas.microsoft.com/office/powerpoint/2010/main" val="23387570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08AB-6710-B512-2633-FB4B2B841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E66B7-9EAF-3838-B151-20F64A60B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347F3B-0216-A4AC-3DB9-D04A87045D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6D9E33-243A-46D7-6951-77CBF98A2324}"/>
              </a:ext>
            </a:extLst>
          </p:cNvPr>
          <p:cNvSpPr>
            <a:spLocks noGrp="1"/>
          </p:cNvSpPr>
          <p:nvPr>
            <p:ph type="sldNum" sz="quarter" idx="5"/>
          </p:nvPr>
        </p:nvSpPr>
        <p:spPr/>
        <p:txBody>
          <a:bodyPr/>
          <a:lstStyle/>
          <a:p>
            <a:fld id="{663C87DA-5334-EE43-AEDD-3F6C6E681030}" type="slidenum">
              <a:rPr lang="en-US" smtClean="0"/>
              <a:t>44</a:t>
            </a:fld>
            <a:endParaRPr lang="en-US"/>
          </a:p>
        </p:txBody>
      </p:sp>
    </p:spTree>
    <p:extLst>
      <p:ext uri="{BB962C8B-B14F-4D97-AF65-F5344CB8AC3E}">
        <p14:creationId xmlns:p14="http://schemas.microsoft.com/office/powerpoint/2010/main" val="9164822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63C0-A439-6FCB-3D81-C3D1B281C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FB2AA-5A59-1DB5-C12F-794BD8FE0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52198-A67E-9845-1710-F3F89C99EF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E2108F-6A7D-0D7C-BBA3-270210C48C85}"/>
              </a:ext>
            </a:extLst>
          </p:cNvPr>
          <p:cNvSpPr>
            <a:spLocks noGrp="1"/>
          </p:cNvSpPr>
          <p:nvPr>
            <p:ph type="sldNum" sz="quarter" idx="5"/>
          </p:nvPr>
        </p:nvSpPr>
        <p:spPr/>
        <p:txBody>
          <a:bodyPr/>
          <a:lstStyle/>
          <a:p>
            <a:fld id="{663C87DA-5334-EE43-AEDD-3F6C6E681030}" type="slidenum">
              <a:rPr lang="en-US" smtClean="0"/>
              <a:t>45</a:t>
            </a:fld>
            <a:endParaRPr lang="en-US"/>
          </a:p>
        </p:txBody>
      </p:sp>
    </p:spTree>
    <p:extLst>
      <p:ext uri="{BB962C8B-B14F-4D97-AF65-F5344CB8AC3E}">
        <p14:creationId xmlns:p14="http://schemas.microsoft.com/office/powerpoint/2010/main" val="3510161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97EA-8ADC-0D84-F462-69F9A0704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22246-075F-86EB-D7EB-CA406F251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19462A-FD6A-E90C-2567-650997BB2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4D8870-84B7-508F-7B1E-7A4C01FE05D5}"/>
              </a:ext>
            </a:extLst>
          </p:cNvPr>
          <p:cNvSpPr>
            <a:spLocks noGrp="1"/>
          </p:cNvSpPr>
          <p:nvPr>
            <p:ph type="sldNum" sz="quarter" idx="5"/>
          </p:nvPr>
        </p:nvSpPr>
        <p:spPr/>
        <p:txBody>
          <a:bodyPr/>
          <a:lstStyle/>
          <a:p>
            <a:fld id="{663C87DA-5334-EE43-AEDD-3F6C6E681030}" type="slidenum">
              <a:rPr lang="en-US" smtClean="0"/>
              <a:t>46</a:t>
            </a:fld>
            <a:endParaRPr lang="en-US"/>
          </a:p>
        </p:txBody>
      </p:sp>
    </p:spTree>
    <p:extLst>
      <p:ext uri="{BB962C8B-B14F-4D97-AF65-F5344CB8AC3E}">
        <p14:creationId xmlns:p14="http://schemas.microsoft.com/office/powerpoint/2010/main" val="4625402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0825-1B60-F7BD-0951-09EB9685B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AC7F7-6DF8-289D-691A-E12C2211D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708EC-2481-9A3E-E2C3-78FFB09425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AF03D9-ED23-51BB-BAEC-9A0A20A88E44}"/>
              </a:ext>
            </a:extLst>
          </p:cNvPr>
          <p:cNvSpPr>
            <a:spLocks noGrp="1"/>
          </p:cNvSpPr>
          <p:nvPr>
            <p:ph type="sldNum" sz="quarter" idx="5"/>
          </p:nvPr>
        </p:nvSpPr>
        <p:spPr/>
        <p:txBody>
          <a:bodyPr/>
          <a:lstStyle/>
          <a:p>
            <a:fld id="{663C87DA-5334-EE43-AEDD-3F6C6E681030}" type="slidenum">
              <a:rPr lang="en-US" smtClean="0"/>
              <a:t>47</a:t>
            </a:fld>
            <a:endParaRPr lang="en-US"/>
          </a:p>
        </p:txBody>
      </p:sp>
    </p:spTree>
    <p:extLst>
      <p:ext uri="{BB962C8B-B14F-4D97-AF65-F5344CB8AC3E}">
        <p14:creationId xmlns:p14="http://schemas.microsoft.com/office/powerpoint/2010/main" val="28408420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F9800-A980-0291-72C6-31B59E35D2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F6F4C-DCC5-E47B-AD9B-88E3C543B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189C04-BF5E-6621-E573-E6F5855AE9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B38DCF-D3D0-88EC-01C9-DD8883BC981A}"/>
              </a:ext>
            </a:extLst>
          </p:cNvPr>
          <p:cNvSpPr>
            <a:spLocks noGrp="1"/>
          </p:cNvSpPr>
          <p:nvPr>
            <p:ph type="sldNum" sz="quarter" idx="5"/>
          </p:nvPr>
        </p:nvSpPr>
        <p:spPr/>
        <p:txBody>
          <a:bodyPr/>
          <a:lstStyle/>
          <a:p>
            <a:fld id="{663C87DA-5334-EE43-AEDD-3F6C6E681030}" type="slidenum">
              <a:rPr lang="en-US" smtClean="0"/>
              <a:t>48</a:t>
            </a:fld>
            <a:endParaRPr lang="en-US"/>
          </a:p>
        </p:txBody>
      </p:sp>
    </p:spTree>
    <p:extLst>
      <p:ext uri="{BB962C8B-B14F-4D97-AF65-F5344CB8AC3E}">
        <p14:creationId xmlns:p14="http://schemas.microsoft.com/office/powerpoint/2010/main" val="1707295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746A-4EC5-CEC9-4A57-01A53F15E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143F6-4317-FC52-75F3-0E1EDD8A0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13983D-8CE2-3313-01A6-12F617DE48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7CE0A8-64E5-67E7-3A26-D8B6F84C1053}"/>
              </a:ext>
            </a:extLst>
          </p:cNvPr>
          <p:cNvSpPr>
            <a:spLocks noGrp="1"/>
          </p:cNvSpPr>
          <p:nvPr>
            <p:ph type="sldNum" sz="quarter" idx="5"/>
          </p:nvPr>
        </p:nvSpPr>
        <p:spPr/>
        <p:txBody>
          <a:bodyPr/>
          <a:lstStyle/>
          <a:p>
            <a:fld id="{663C87DA-5334-EE43-AEDD-3F6C6E681030}" type="slidenum">
              <a:rPr lang="en-US" smtClean="0"/>
              <a:t>49</a:t>
            </a:fld>
            <a:endParaRPr lang="en-US"/>
          </a:p>
        </p:txBody>
      </p:sp>
    </p:spTree>
    <p:extLst>
      <p:ext uri="{BB962C8B-B14F-4D97-AF65-F5344CB8AC3E}">
        <p14:creationId xmlns:p14="http://schemas.microsoft.com/office/powerpoint/2010/main" val="2271387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E4E27-04DA-A451-8241-D645FD495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8A3EF-AFBE-0B5E-9322-D956D82C6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2FB9A-6E57-087A-4E0C-6C2A1BB6D4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5909F8-6916-224B-480C-675528EA0AAC}"/>
              </a:ext>
            </a:extLst>
          </p:cNvPr>
          <p:cNvSpPr>
            <a:spLocks noGrp="1"/>
          </p:cNvSpPr>
          <p:nvPr>
            <p:ph type="sldNum" sz="quarter" idx="5"/>
          </p:nvPr>
        </p:nvSpPr>
        <p:spPr/>
        <p:txBody>
          <a:bodyPr/>
          <a:lstStyle/>
          <a:p>
            <a:fld id="{663C87DA-5334-EE43-AEDD-3F6C6E681030}" type="slidenum">
              <a:rPr lang="en-US" smtClean="0"/>
              <a:t>50</a:t>
            </a:fld>
            <a:endParaRPr lang="en-US"/>
          </a:p>
        </p:txBody>
      </p:sp>
    </p:spTree>
    <p:extLst>
      <p:ext uri="{BB962C8B-B14F-4D97-AF65-F5344CB8AC3E}">
        <p14:creationId xmlns:p14="http://schemas.microsoft.com/office/powerpoint/2010/main" val="3574463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3/4/25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6" Type="http://schemas.openxmlformats.org/officeDocument/2006/relationships/customXml" Target="../ink/ink12.xml"/><Relationship Id="rId21" Type="http://schemas.openxmlformats.org/officeDocument/2006/relationships/image" Target="../media/image14.png"/><Relationship Id="rId42" Type="http://schemas.openxmlformats.org/officeDocument/2006/relationships/customXml" Target="../ink/ink20.xml"/><Relationship Id="rId47" Type="http://schemas.openxmlformats.org/officeDocument/2006/relationships/image" Target="../media/image27.png"/><Relationship Id="rId63" Type="http://schemas.openxmlformats.org/officeDocument/2006/relationships/image" Target="../media/image35.png"/><Relationship Id="rId68" Type="http://schemas.openxmlformats.org/officeDocument/2006/relationships/customXml" Target="../ink/ink33.xml"/><Relationship Id="rId84" Type="http://schemas.openxmlformats.org/officeDocument/2006/relationships/customXml" Target="../ink/ink41.xml"/><Relationship Id="rId89" Type="http://schemas.openxmlformats.org/officeDocument/2006/relationships/image" Target="../media/image48.png"/><Relationship Id="rId16" Type="http://schemas.openxmlformats.org/officeDocument/2006/relationships/customXml" Target="../ink/ink7.xml"/><Relationship Id="rId11" Type="http://schemas.openxmlformats.org/officeDocument/2006/relationships/image" Target="../media/image9.png"/><Relationship Id="rId32" Type="http://schemas.openxmlformats.org/officeDocument/2006/relationships/customXml" Target="../ink/ink15.xml"/><Relationship Id="rId37" Type="http://schemas.openxmlformats.org/officeDocument/2006/relationships/image" Target="../media/image22.png"/><Relationship Id="rId53" Type="http://schemas.openxmlformats.org/officeDocument/2006/relationships/image" Target="../media/image30.png"/><Relationship Id="rId58" Type="http://schemas.openxmlformats.org/officeDocument/2006/relationships/customXml" Target="../ink/ink28.xml"/><Relationship Id="rId74" Type="http://schemas.openxmlformats.org/officeDocument/2006/relationships/customXml" Target="../ink/ink36.xml"/><Relationship Id="rId79" Type="http://schemas.openxmlformats.org/officeDocument/2006/relationships/image" Target="../media/image43.png"/><Relationship Id="rId102" Type="http://schemas.openxmlformats.org/officeDocument/2006/relationships/customXml" Target="../ink/ink50.xml"/><Relationship Id="rId5" Type="http://schemas.openxmlformats.org/officeDocument/2006/relationships/image" Target="../media/image6.png"/><Relationship Id="rId90" Type="http://schemas.openxmlformats.org/officeDocument/2006/relationships/customXml" Target="../ink/ink44.xml"/><Relationship Id="rId95" Type="http://schemas.openxmlformats.org/officeDocument/2006/relationships/image" Target="../media/image51.png"/><Relationship Id="rId22" Type="http://schemas.openxmlformats.org/officeDocument/2006/relationships/customXml" Target="../ink/ink10.xml"/><Relationship Id="rId27" Type="http://schemas.openxmlformats.org/officeDocument/2006/relationships/image" Target="../media/image17.png"/><Relationship Id="rId43" Type="http://schemas.openxmlformats.org/officeDocument/2006/relationships/image" Target="../media/image25.png"/><Relationship Id="rId48" Type="http://schemas.openxmlformats.org/officeDocument/2006/relationships/customXml" Target="../ink/ink23.xml"/><Relationship Id="rId64" Type="http://schemas.openxmlformats.org/officeDocument/2006/relationships/customXml" Target="../ink/ink31.xml"/><Relationship Id="rId69" Type="http://schemas.openxmlformats.org/officeDocument/2006/relationships/image" Target="../media/image38.png"/><Relationship Id="rId80" Type="http://schemas.openxmlformats.org/officeDocument/2006/relationships/customXml" Target="../ink/ink39.xml"/><Relationship Id="rId85" Type="http://schemas.openxmlformats.org/officeDocument/2006/relationships/image" Target="../media/image46.png"/><Relationship Id="rId12" Type="http://schemas.openxmlformats.org/officeDocument/2006/relationships/customXml" Target="../ink/ink5.xml"/><Relationship Id="rId17" Type="http://schemas.openxmlformats.org/officeDocument/2006/relationships/image" Target="../media/image12.png"/><Relationship Id="rId25" Type="http://schemas.openxmlformats.org/officeDocument/2006/relationships/image" Target="../media/image16.png"/><Relationship Id="rId33" Type="http://schemas.openxmlformats.org/officeDocument/2006/relationships/image" Target="../media/image20.png"/><Relationship Id="rId38" Type="http://schemas.openxmlformats.org/officeDocument/2006/relationships/customXml" Target="../ink/ink18.xml"/><Relationship Id="rId46" Type="http://schemas.openxmlformats.org/officeDocument/2006/relationships/customXml" Target="../ink/ink22.xml"/><Relationship Id="rId59" Type="http://schemas.openxmlformats.org/officeDocument/2006/relationships/image" Target="../media/image33.png"/><Relationship Id="rId67" Type="http://schemas.openxmlformats.org/officeDocument/2006/relationships/image" Target="../media/image37.png"/><Relationship Id="rId103" Type="http://schemas.openxmlformats.org/officeDocument/2006/relationships/image" Target="../media/image55.png"/><Relationship Id="rId20" Type="http://schemas.openxmlformats.org/officeDocument/2006/relationships/customXml" Target="../ink/ink9.xml"/><Relationship Id="rId41" Type="http://schemas.openxmlformats.org/officeDocument/2006/relationships/image" Target="../media/image24.png"/><Relationship Id="rId54" Type="http://schemas.openxmlformats.org/officeDocument/2006/relationships/customXml" Target="../ink/ink26.xml"/><Relationship Id="rId62" Type="http://schemas.openxmlformats.org/officeDocument/2006/relationships/customXml" Target="../ink/ink30.xml"/><Relationship Id="rId70" Type="http://schemas.openxmlformats.org/officeDocument/2006/relationships/customXml" Target="../ink/ink34.xml"/><Relationship Id="rId75" Type="http://schemas.openxmlformats.org/officeDocument/2006/relationships/image" Target="../media/image41.png"/><Relationship Id="rId83" Type="http://schemas.openxmlformats.org/officeDocument/2006/relationships/image" Target="../media/image45.png"/><Relationship Id="rId88" Type="http://schemas.openxmlformats.org/officeDocument/2006/relationships/customXml" Target="../ink/ink43.xml"/><Relationship Id="rId91" Type="http://schemas.openxmlformats.org/officeDocument/2006/relationships/image" Target="../media/image49.png"/><Relationship Id="rId96" Type="http://schemas.openxmlformats.org/officeDocument/2006/relationships/customXml" Target="../ink/ink47.xml"/><Relationship Id="rId1" Type="http://schemas.openxmlformats.org/officeDocument/2006/relationships/slideLayout" Target="../slideLayouts/slideLayout6.xml"/><Relationship Id="rId6" Type="http://schemas.openxmlformats.org/officeDocument/2006/relationships/customXml" Target="../ink/ink2.xml"/><Relationship Id="rId15" Type="http://schemas.openxmlformats.org/officeDocument/2006/relationships/image" Target="../media/image11.png"/><Relationship Id="rId23" Type="http://schemas.openxmlformats.org/officeDocument/2006/relationships/image" Target="../media/image15.png"/><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28.png"/><Relationship Id="rId57" Type="http://schemas.openxmlformats.org/officeDocument/2006/relationships/image" Target="../media/image32.png"/><Relationship Id="rId10" Type="http://schemas.openxmlformats.org/officeDocument/2006/relationships/customXml" Target="../ink/ink4.xml"/><Relationship Id="rId31" Type="http://schemas.openxmlformats.org/officeDocument/2006/relationships/image" Target="../media/image19.png"/><Relationship Id="rId44" Type="http://schemas.openxmlformats.org/officeDocument/2006/relationships/customXml" Target="../ink/ink21.xml"/><Relationship Id="rId52" Type="http://schemas.openxmlformats.org/officeDocument/2006/relationships/customXml" Target="../ink/ink25.xml"/><Relationship Id="rId60" Type="http://schemas.openxmlformats.org/officeDocument/2006/relationships/customXml" Target="../ink/ink29.xml"/><Relationship Id="rId65" Type="http://schemas.openxmlformats.org/officeDocument/2006/relationships/image" Target="../media/image36.png"/><Relationship Id="rId73" Type="http://schemas.openxmlformats.org/officeDocument/2006/relationships/image" Target="../media/image40.png"/><Relationship Id="rId78" Type="http://schemas.openxmlformats.org/officeDocument/2006/relationships/customXml" Target="../ink/ink38.xml"/><Relationship Id="rId81" Type="http://schemas.openxmlformats.org/officeDocument/2006/relationships/image" Target="../media/image44.png"/><Relationship Id="rId86" Type="http://schemas.openxmlformats.org/officeDocument/2006/relationships/customXml" Target="../ink/ink42.xml"/><Relationship Id="rId94" Type="http://schemas.openxmlformats.org/officeDocument/2006/relationships/customXml" Target="../ink/ink46.xml"/><Relationship Id="rId99" Type="http://schemas.openxmlformats.org/officeDocument/2006/relationships/image" Target="../media/image53.png"/><Relationship Id="rId101" Type="http://schemas.openxmlformats.org/officeDocument/2006/relationships/image" Target="../media/image54.png"/><Relationship Id="rId4" Type="http://schemas.openxmlformats.org/officeDocument/2006/relationships/customXml" Target="../ink/ink1.xml"/><Relationship Id="rId9"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customXml" Target="../ink/ink8.xml"/><Relationship Id="rId39" Type="http://schemas.openxmlformats.org/officeDocument/2006/relationships/image" Target="../media/image23.png"/><Relationship Id="rId34" Type="http://schemas.openxmlformats.org/officeDocument/2006/relationships/customXml" Target="../ink/ink16.xml"/><Relationship Id="rId50" Type="http://schemas.openxmlformats.org/officeDocument/2006/relationships/customXml" Target="../ink/ink24.xml"/><Relationship Id="rId55" Type="http://schemas.openxmlformats.org/officeDocument/2006/relationships/image" Target="../media/image31.png"/><Relationship Id="rId76" Type="http://schemas.openxmlformats.org/officeDocument/2006/relationships/customXml" Target="../ink/ink37.xml"/><Relationship Id="rId97" Type="http://schemas.openxmlformats.org/officeDocument/2006/relationships/image" Target="../media/image52.png"/><Relationship Id="rId7" Type="http://schemas.openxmlformats.org/officeDocument/2006/relationships/image" Target="../media/image7.png"/><Relationship Id="rId71" Type="http://schemas.openxmlformats.org/officeDocument/2006/relationships/image" Target="../media/image39.png"/><Relationship Id="rId92" Type="http://schemas.openxmlformats.org/officeDocument/2006/relationships/customXml" Target="../ink/ink45.xml"/><Relationship Id="rId2" Type="http://schemas.openxmlformats.org/officeDocument/2006/relationships/notesSlide" Target="../notesSlides/notesSlide8.xml"/><Relationship Id="rId29" Type="http://schemas.openxmlformats.org/officeDocument/2006/relationships/image" Target="../media/image18.png"/><Relationship Id="rId24" Type="http://schemas.openxmlformats.org/officeDocument/2006/relationships/customXml" Target="../ink/ink11.xml"/><Relationship Id="rId40" Type="http://schemas.openxmlformats.org/officeDocument/2006/relationships/customXml" Target="../ink/ink19.xml"/><Relationship Id="rId45" Type="http://schemas.openxmlformats.org/officeDocument/2006/relationships/image" Target="../media/image26.png"/><Relationship Id="rId66" Type="http://schemas.openxmlformats.org/officeDocument/2006/relationships/customXml" Target="../ink/ink32.xml"/><Relationship Id="rId87" Type="http://schemas.openxmlformats.org/officeDocument/2006/relationships/image" Target="../media/image47.png"/><Relationship Id="rId61" Type="http://schemas.openxmlformats.org/officeDocument/2006/relationships/image" Target="../media/image34.png"/><Relationship Id="rId82" Type="http://schemas.openxmlformats.org/officeDocument/2006/relationships/customXml" Target="../ink/ink40.xml"/><Relationship Id="rId19" Type="http://schemas.openxmlformats.org/officeDocument/2006/relationships/image" Target="../media/image13.png"/><Relationship Id="rId14" Type="http://schemas.openxmlformats.org/officeDocument/2006/relationships/customXml" Target="../ink/ink6.xml"/><Relationship Id="rId30" Type="http://schemas.openxmlformats.org/officeDocument/2006/relationships/customXml" Target="../ink/ink14.xml"/><Relationship Id="rId35" Type="http://schemas.openxmlformats.org/officeDocument/2006/relationships/image" Target="../media/image21.png"/><Relationship Id="rId56" Type="http://schemas.openxmlformats.org/officeDocument/2006/relationships/customXml" Target="../ink/ink27.xml"/><Relationship Id="rId77" Type="http://schemas.openxmlformats.org/officeDocument/2006/relationships/image" Target="../media/image42.png"/><Relationship Id="rId100" Type="http://schemas.openxmlformats.org/officeDocument/2006/relationships/customXml" Target="../ink/ink49.xml"/><Relationship Id="rId8" Type="http://schemas.openxmlformats.org/officeDocument/2006/relationships/customXml" Target="../ink/ink3.xml"/><Relationship Id="rId51" Type="http://schemas.openxmlformats.org/officeDocument/2006/relationships/image" Target="../media/image29.png"/><Relationship Id="rId72" Type="http://schemas.openxmlformats.org/officeDocument/2006/relationships/customXml" Target="../ink/ink35.xml"/><Relationship Id="rId93" Type="http://schemas.openxmlformats.org/officeDocument/2006/relationships/image" Target="../media/image50.png"/><Relationship Id="rId98" Type="http://schemas.openxmlformats.org/officeDocument/2006/relationships/customXml" Target="../ink/ink4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customXml" Target="../ink/ink52.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customXml" Target="../ink/ink53.xm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customXml" Target="../ink/ink54.xm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customXml" Target="../ink/ink5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customXml" Target="../ink/ink56.xm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customXml" Target="../ink/ink57.xml"/><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customXml" Target="../ink/ink58.xml"/><Relationship Id="rId5" Type="http://schemas.openxmlformats.org/officeDocument/2006/relationships/image" Target="../media/image8.jpe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customXml" Target="../ink/ink59.xm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customXml" Target="../ink/ink60.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F243B-125C-6A5B-C719-C5B65736F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FA6FA-EA36-B8DC-1AAA-B2EB6E14BF0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E078D70-1222-7D2A-2C64-4743DDFD6C8C}"/>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E4159BF5-671C-AB08-8CD9-3AC230A6A46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DADF8045-B621-1B58-DD81-F73C257D69E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4</a:t>
            </a:r>
          </a:p>
        </p:txBody>
      </p:sp>
      <p:sp>
        <p:nvSpPr>
          <p:cNvPr id="6" name="TextBox 5">
            <a:extLst>
              <a:ext uri="{FF2B5EF4-FFF2-40B4-BE49-F238E27FC236}">
                <a16:creationId xmlns:a16="http://schemas.microsoft.com/office/drawing/2014/main" id="{AB6F0FCE-7123-D131-26A6-191423BBB83A}"/>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4</a:t>
            </a:r>
          </a:p>
        </p:txBody>
      </p:sp>
      <p:pic>
        <p:nvPicPr>
          <p:cNvPr id="9" name="Graphic 8" descr="Bamboo with solid fill">
            <a:hlinkClick r:id="rId4"/>
            <a:extLst>
              <a:ext uri="{FF2B5EF4-FFF2-40B4-BE49-F238E27FC236}">
                <a16:creationId xmlns:a16="http://schemas.microsoft.com/office/drawing/2014/main" id="{1B918328-796A-8430-A91D-2F07B33FDB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40580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1E74F-78DB-8AB3-2B7E-C24CBE034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6C4AD-55CB-F883-F750-0B284E877668}"/>
              </a:ext>
            </a:extLst>
          </p:cNvPr>
          <p:cNvSpPr>
            <a:spLocks noGrp="1"/>
          </p:cNvSpPr>
          <p:nvPr>
            <p:ph type="title"/>
          </p:nvPr>
        </p:nvSpPr>
        <p:spPr>
          <a:xfrm>
            <a:off x="1640156" y="332010"/>
            <a:ext cx="10259744" cy="855412"/>
          </a:xfrm>
        </p:spPr>
        <p:txBody>
          <a:bodyPr>
            <a:noAutofit/>
          </a:bodyPr>
          <a:lstStyle/>
          <a:p>
            <a:r>
              <a:rPr lang="en-US" b="1" dirty="0"/>
              <a:t>Genesis 4:23-24, Lamech’s Poem</a:t>
            </a:r>
          </a:p>
        </p:txBody>
      </p:sp>
      <p:sp>
        <p:nvSpPr>
          <p:cNvPr id="12" name="Content Placeholder 2">
            <a:extLst>
              <a:ext uri="{FF2B5EF4-FFF2-40B4-BE49-F238E27FC236}">
                <a16:creationId xmlns:a16="http://schemas.microsoft.com/office/drawing/2014/main" id="{ECA5C57A-EF23-96C3-A67F-6F116AA02BBD}"/>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u="none" strike="noStrike" dirty="0">
                <a:solidFill>
                  <a:srgbClr val="000000"/>
                </a:solidFill>
                <a:effectLst/>
              </a:rPr>
              <a:t>Lamech said to his wives:</a:t>
            </a:r>
          </a:p>
          <a:p>
            <a:pPr lvl="1"/>
            <a:r>
              <a:rPr lang="en-US" sz="2200" b="1" u="none" strike="noStrike" dirty="0">
                <a:solidFill>
                  <a:srgbClr val="000000"/>
                </a:solidFill>
                <a:effectLst/>
              </a:rPr>
              <a:t>“Adah and Zillah, hear my voice;</a:t>
            </a:r>
            <a:br>
              <a:rPr lang="en-US" sz="2200" b="1" u="none" strike="noStrike" dirty="0">
                <a:solidFill>
                  <a:srgbClr val="000000"/>
                </a:solidFill>
                <a:effectLst/>
              </a:rPr>
            </a:br>
            <a:r>
              <a:rPr lang="en-US" sz="2400" b="1" u="none" strike="noStrike" dirty="0">
                <a:solidFill>
                  <a:srgbClr val="000000"/>
                </a:solidFill>
                <a:effectLst/>
              </a:rPr>
              <a:t>you wives of Lamech, listen to what I say:</a:t>
            </a:r>
            <a:br>
              <a:rPr lang="en-US" sz="2400" b="1" u="none" strike="noStrike" dirty="0">
                <a:solidFill>
                  <a:srgbClr val="000000"/>
                </a:solidFill>
                <a:effectLst/>
              </a:rPr>
            </a:br>
            <a:br>
              <a:rPr lang="en-US" sz="2400" b="1" u="none" strike="noStrike" dirty="0">
                <a:solidFill>
                  <a:srgbClr val="000000"/>
                </a:solidFill>
                <a:effectLst/>
              </a:rPr>
            </a:br>
            <a:r>
              <a:rPr lang="en-US" sz="2400" b="1" u="none" strike="noStrike" dirty="0">
                <a:solidFill>
                  <a:srgbClr val="000000"/>
                </a:solidFill>
                <a:effectLst/>
              </a:rPr>
              <a:t>I have killed a man for wounding me,</a:t>
            </a:r>
            <a:br>
              <a:rPr lang="en-US" sz="2400" b="1" u="none" strike="noStrike" dirty="0">
                <a:solidFill>
                  <a:srgbClr val="000000"/>
                </a:solidFill>
                <a:effectLst/>
              </a:rPr>
            </a:br>
            <a:r>
              <a:rPr lang="en-US" sz="2400" b="1" u="none" strike="noStrike" dirty="0">
                <a:solidFill>
                  <a:srgbClr val="000000"/>
                </a:solidFill>
                <a:effectLst/>
              </a:rPr>
              <a:t>a young man for striking me.</a:t>
            </a:r>
            <a:br>
              <a:rPr lang="en-US" sz="2400" b="1" u="none" strike="noStrike" dirty="0">
                <a:solidFill>
                  <a:srgbClr val="000000"/>
                </a:solidFill>
                <a:effectLst/>
              </a:rPr>
            </a:br>
            <a:br>
              <a:rPr lang="en-US" sz="2400" b="1" u="none" strike="noStrike" dirty="0">
                <a:solidFill>
                  <a:srgbClr val="000000"/>
                </a:solidFill>
                <a:effectLst/>
              </a:rPr>
            </a:br>
            <a:r>
              <a:rPr lang="en-US" sz="2400" b="1" u="none" strike="noStrike" dirty="0">
                <a:solidFill>
                  <a:srgbClr val="000000"/>
                </a:solidFill>
                <a:effectLst/>
              </a:rPr>
              <a:t>If Cain's revenge is sevenfold,</a:t>
            </a:r>
            <a:br>
              <a:rPr lang="en-US" sz="2400" b="1" u="none" strike="noStrike" dirty="0">
                <a:solidFill>
                  <a:srgbClr val="000000"/>
                </a:solidFill>
                <a:effectLst/>
              </a:rPr>
            </a:br>
            <a:r>
              <a:rPr lang="en-US" sz="2400" b="1" u="none" strike="noStrike" dirty="0">
                <a:solidFill>
                  <a:srgbClr val="000000"/>
                </a:solidFill>
                <a:effectLst/>
              </a:rPr>
              <a:t>then Lamech's is seventy-sevenfold.”</a:t>
            </a:r>
          </a:p>
          <a:p>
            <a:r>
              <a:rPr lang="en-US" sz="2200" dirty="0">
                <a:solidFill>
                  <a:srgbClr val="000000"/>
                </a:solidFill>
              </a:rPr>
              <a:t>QUESTION? What does this tell you about Lamech?</a:t>
            </a:r>
          </a:p>
          <a:p>
            <a:pPr lvl="1"/>
            <a:r>
              <a:rPr lang="en-US" sz="2000" dirty="0">
                <a:solidFill>
                  <a:srgbClr val="000000"/>
                </a:solidFill>
              </a:rPr>
              <a:t>He was a proud, hateful man. What a long empty life (no timelines given)!</a:t>
            </a:r>
          </a:p>
          <a:p>
            <a:pPr lvl="1"/>
            <a:r>
              <a:rPr lang="en-US" sz="2000" i="1" dirty="0">
                <a:solidFill>
                  <a:srgbClr val="000000"/>
                </a:solidFill>
              </a:rPr>
              <a:t>Eph 2:12, remember that you were at that time separated from Christ, alienated from the commonwealth of Israel and strangers to the covenants of promise, </a:t>
            </a:r>
            <a:r>
              <a:rPr lang="en-US" sz="2000" i="1" u="sng" dirty="0">
                <a:solidFill>
                  <a:srgbClr val="000000"/>
                </a:solidFill>
              </a:rPr>
              <a:t>having no hope and without God in the world</a:t>
            </a:r>
            <a:r>
              <a:rPr lang="en-US" sz="2000" i="1" dirty="0">
                <a:solidFill>
                  <a:srgbClr val="000000"/>
                </a:solidFill>
              </a:rPr>
              <a:t>.</a:t>
            </a:r>
          </a:p>
        </p:txBody>
      </p:sp>
    </p:spTree>
    <p:extLst>
      <p:ext uri="{BB962C8B-B14F-4D97-AF65-F5344CB8AC3E}">
        <p14:creationId xmlns:p14="http://schemas.microsoft.com/office/powerpoint/2010/main" val="65106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EA0F-F0B8-D955-0B34-AEADE58D2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C7EB4-B04C-DC09-E5B2-B30EFDFA830A}"/>
              </a:ext>
            </a:extLst>
          </p:cNvPr>
          <p:cNvSpPr>
            <a:spLocks noGrp="1"/>
          </p:cNvSpPr>
          <p:nvPr>
            <p:ph type="title"/>
          </p:nvPr>
        </p:nvSpPr>
        <p:spPr>
          <a:xfrm>
            <a:off x="1640156" y="332010"/>
            <a:ext cx="10259744" cy="855412"/>
          </a:xfrm>
        </p:spPr>
        <p:txBody>
          <a:bodyPr>
            <a:noAutofit/>
          </a:bodyPr>
          <a:lstStyle/>
          <a:p>
            <a:r>
              <a:rPr lang="en-US" b="1" dirty="0"/>
              <a:t>Genesis 4:25-26, Abel’s Replacement</a:t>
            </a:r>
          </a:p>
        </p:txBody>
      </p:sp>
      <p:sp>
        <p:nvSpPr>
          <p:cNvPr id="12" name="Content Placeholder 2">
            <a:extLst>
              <a:ext uri="{FF2B5EF4-FFF2-40B4-BE49-F238E27FC236}">
                <a16:creationId xmlns:a16="http://schemas.microsoft.com/office/drawing/2014/main" id="{2677F41A-2A93-B11D-9C15-539D20B9D433}"/>
              </a:ext>
            </a:extLst>
          </p:cNvPr>
          <p:cNvSpPr txBox="1">
            <a:spLocks/>
          </p:cNvSpPr>
          <p:nvPr/>
        </p:nvSpPr>
        <p:spPr>
          <a:xfrm>
            <a:off x="1640156" y="1029903"/>
            <a:ext cx="10329341"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u="none" strike="noStrike" dirty="0">
                <a:solidFill>
                  <a:srgbClr val="000000"/>
                </a:solidFill>
                <a:effectLst/>
              </a:rPr>
              <a:t>And Adam knew his wife again, and she bore a son and called his name Seth, for she said, “God has appointed for me another offspring instead of Abel, for Cain killed him.” 26 To Seth also a son was born, and he called his name </a:t>
            </a:r>
            <a:r>
              <a:rPr lang="en-US" sz="2400" b="1" i="1" u="none" strike="noStrike" dirty="0" err="1">
                <a:solidFill>
                  <a:srgbClr val="000000"/>
                </a:solidFill>
                <a:effectLst/>
              </a:rPr>
              <a:t>Enosh</a:t>
            </a:r>
            <a:r>
              <a:rPr lang="en-US" sz="2400" b="1" i="1" u="none" strike="noStrike" dirty="0">
                <a:solidFill>
                  <a:srgbClr val="000000"/>
                </a:solidFill>
                <a:effectLst/>
              </a:rPr>
              <a:t>. At that time </a:t>
            </a:r>
            <a:r>
              <a:rPr lang="en-US" sz="2400" b="1" i="1" u="none" strike="noStrike" dirty="0">
                <a:solidFill>
                  <a:schemeClr val="bg1">
                    <a:lumMod val="65000"/>
                  </a:schemeClr>
                </a:solidFill>
                <a:effectLst/>
              </a:rPr>
              <a:t>people</a:t>
            </a:r>
            <a:r>
              <a:rPr lang="en-US" sz="2400" b="1" i="1" u="none" strike="noStrike" dirty="0">
                <a:solidFill>
                  <a:srgbClr val="000000"/>
                </a:solidFill>
                <a:effectLst/>
              </a:rPr>
              <a:t> began to call upon the name of the Lord.</a:t>
            </a:r>
          </a:p>
          <a:p>
            <a:r>
              <a:rPr lang="en-US" sz="2200" dirty="0">
                <a:solidFill>
                  <a:srgbClr val="000000"/>
                </a:solidFill>
              </a:rPr>
              <a:t>God’s plan is </a:t>
            </a:r>
            <a:r>
              <a:rPr lang="en-US" sz="2200" i="1" u="sng" dirty="0">
                <a:solidFill>
                  <a:srgbClr val="000000"/>
                </a:solidFill>
              </a:rPr>
              <a:t>never</a:t>
            </a:r>
            <a:r>
              <a:rPr lang="en-US" sz="2200" dirty="0">
                <a:solidFill>
                  <a:srgbClr val="000000"/>
                </a:solidFill>
              </a:rPr>
              <a:t> thwarted by man’s sin</a:t>
            </a:r>
          </a:p>
          <a:p>
            <a:r>
              <a:rPr lang="en-US" sz="2200" dirty="0">
                <a:solidFill>
                  <a:srgbClr val="000000"/>
                </a:solidFill>
              </a:rPr>
              <a:t>He keeps alive the godly seed through Seth</a:t>
            </a:r>
          </a:p>
          <a:p>
            <a:pPr lvl="1"/>
            <a:r>
              <a:rPr lang="en-US" sz="2000" dirty="0">
                <a:solidFill>
                  <a:srgbClr val="000000"/>
                </a:solidFill>
              </a:rPr>
              <a:t>Seth means “substitute” or “compensation”</a:t>
            </a:r>
          </a:p>
          <a:p>
            <a:r>
              <a:rPr lang="en-US" sz="2000" dirty="0" err="1">
                <a:solidFill>
                  <a:srgbClr val="000000"/>
                </a:solidFill>
              </a:rPr>
              <a:t>Enosh</a:t>
            </a:r>
            <a:r>
              <a:rPr lang="en-US" sz="2000" dirty="0">
                <a:solidFill>
                  <a:srgbClr val="000000"/>
                </a:solidFill>
              </a:rPr>
              <a:t> “man”</a:t>
            </a:r>
          </a:p>
          <a:p>
            <a:pPr lvl="1"/>
            <a:r>
              <a:rPr lang="en-US" sz="1800" dirty="0">
                <a:solidFill>
                  <a:srgbClr val="000000"/>
                </a:solidFill>
              </a:rPr>
              <a:t>“at that time [</a:t>
            </a:r>
            <a:r>
              <a:rPr lang="en-US" sz="1800" strike="sngStrike" dirty="0">
                <a:solidFill>
                  <a:srgbClr val="000000"/>
                </a:solidFill>
              </a:rPr>
              <a:t>people]</a:t>
            </a:r>
            <a:r>
              <a:rPr lang="en-US" sz="1800" dirty="0">
                <a:solidFill>
                  <a:srgbClr val="000000"/>
                </a:solidFill>
              </a:rPr>
              <a:t> began to call upon the name of the Lord”</a:t>
            </a:r>
          </a:p>
          <a:p>
            <a:pPr lvl="1"/>
            <a:r>
              <a:rPr lang="en-US" sz="1800" dirty="0">
                <a:solidFill>
                  <a:srgbClr val="000000"/>
                </a:solidFill>
              </a:rPr>
              <a:t>It seems that </a:t>
            </a:r>
            <a:r>
              <a:rPr lang="en-US" sz="1800" dirty="0" err="1">
                <a:solidFill>
                  <a:srgbClr val="000000"/>
                </a:solidFill>
              </a:rPr>
              <a:t>Enosh</a:t>
            </a:r>
            <a:r>
              <a:rPr lang="en-US" sz="1800" dirty="0">
                <a:solidFill>
                  <a:srgbClr val="000000"/>
                </a:solidFill>
              </a:rPr>
              <a:t> himself (not people) began to call upon the name of </a:t>
            </a:r>
            <a:r>
              <a:rPr lang="en-US" sz="1800" dirty="0" err="1">
                <a:solidFill>
                  <a:srgbClr val="000000"/>
                </a:solidFill>
              </a:rPr>
              <a:t>YaHWeH</a:t>
            </a:r>
            <a:endParaRPr lang="en-US" sz="1800" dirty="0">
              <a:solidFill>
                <a:srgbClr val="000000"/>
              </a:solidFill>
            </a:endParaRPr>
          </a:p>
          <a:p>
            <a:pPr lvl="1"/>
            <a:r>
              <a:rPr lang="en-US" sz="1800" dirty="0">
                <a:solidFill>
                  <a:srgbClr val="000000"/>
                </a:solidFill>
              </a:rPr>
              <a:t>This is in remarkable contrast with Cain’s line, particularly Lamech!</a:t>
            </a:r>
          </a:p>
          <a:p>
            <a:r>
              <a:rPr lang="en-US" sz="2000" u="sng" dirty="0">
                <a:solidFill>
                  <a:srgbClr val="000000"/>
                </a:solidFill>
              </a:rPr>
              <a:t>What the bible says about the pre-flood life is the only record we have</a:t>
            </a:r>
            <a:r>
              <a:rPr lang="en-US" sz="2000" dirty="0">
                <a:solidFill>
                  <a:srgbClr val="000000"/>
                </a:solidFill>
              </a:rPr>
              <a:t>!</a:t>
            </a:r>
          </a:p>
        </p:txBody>
      </p:sp>
    </p:spTree>
    <p:extLst>
      <p:ext uri="{BB962C8B-B14F-4D97-AF65-F5344CB8AC3E}">
        <p14:creationId xmlns:p14="http://schemas.microsoft.com/office/powerpoint/2010/main" val="64019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621EF-FC6E-84B5-C74D-EDB1534BC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CA28C-E258-8D25-4E5A-ED978D0BF2C7}"/>
              </a:ext>
            </a:extLst>
          </p:cNvPr>
          <p:cNvSpPr>
            <a:spLocks noGrp="1"/>
          </p:cNvSpPr>
          <p:nvPr>
            <p:ph type="title"/>
          </p:nvPr>
        </p:nvSpPr>
        <p:spPr>
          <a:xfrm>
            <a:off x="1640156" y="332010"/>
            <a:ext cx="10259744" cy="855412"/>
          </a:xfrm>
        </p:spPr>
        <p:txBody>
          <a:bodyPr>
            <a:noAutofit/>
          </a:bodyPr>
          <a:lstStyle/>
          <a:p>
            <a:r>
              <a:rPr lang="en-US" b="1" dirty="0"/>
              <a:t>Next Time!</a:t>
            </a:r>
          </a:p>
        </p:txBody>
      </p:sp>
      <p:sp>
        <p:nvSpPr>
          <p:cNvPr id="12" name="Content Placeholder 2">
            <a:extLst>
              <a:ext uri="{FF2B5EF4-FFF2-40B4-BE49-F238E27FC236}">
                <a16:creationId xmlns:a16="http://schemas.microsoft.com/office/drawing/2014/main" id="{CC538EE2-9600-A845-8A28-001A6C6A3517}"/>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Genesis 5</a:t>
            </a:r>
          </a:p>
          <a:p>
            <a:pPr lvl="1"/>
            <a:r>
              <a:rPr lang="en-US" sz="2200" dirty="0">
                <a:solidFill>
                  <a:schemeClr val="tx1"/>
                </a:solidFill>
              </a:rPr>
              <a:t>The </a:t>
            </a:r>
            <a:r>
              <a:rPr lang="en-US" sz="2200" dirty="0" err="1">
                <a:solidFill>
                  <a:schemeClr val="tx1"/>
                </a:solidFill>
              </a:rPr>
              <a:t>toledot</a:t>
            </a:r>
            <a:r>
              <a:rPr lang="en-US" sz="2200" dirty="0">
                <a:solidFill>
                  <a:schemeClr val="tx1"/>
                </a:solidFill>
              </a:rPr>
              <a:t> of Adam</a:t>
            </a:r>
            <a:endParaRPr lang="en-US" sz="2000" dirty="0">
              <a:solidFill>
                <a:schemeClr val="tx1"/>
              </a:solidFill>
            </a:endParaRPr>
          </a:p>
          <a:p>
            <a:pPr lvl="1"/>
            <a:r>
              <a:rPr lang="en-US" sz="2200" dirty="0">
                <a:solidFill>
                  <a:schemeClr val="tx1"/>
                </a:solidFill>
              </a:rPr>
              <a:t>The Origin of Godly Society</a:t>
            </a:r>
          </a:p>
          <a:p>
            <a:pPr lvl="1"/>
            <a:r>
              <a:rPr lang="en-US" sz="2200" dirty="0">
                <a:solidFill>
                  <a:schemeClr val="tx1"/>
                </a:solidFill>
              </a:rPr>
              <a:t>The Purpose for </a:t>
            </a:r>
            <a:r>
              <a:rPr lang="en-US" sz="2200" dirty="0" err="1">
                <a:solidFill>
                  <a:schemeClr val="tx1"/>
                </a:solidFill>
              </a:rPr>
              <a:t>Geneologies</a:t>
            </a:r>
            <a:endParaRPr lang="en-US" sz="2200" dirty="0">
              <a:solidFill>
                <a:schemeClr val="tx1"/>
              </a:solidFill>
            </a:endParaRPr>
          </a:p>
          <a:p>
            <a:pPr lvl="1"/>
            <a:r>
              <a:rPr lang="en-US" sz="2200" dirty="0">
                <a:solidFill>
                  <a:schemeClr val="tx1"/>
                </a:solidFill>
              </a:rPr>
              <a:t>The Timeline from Creation</a:t>
            </a:r>
          </a:p>
          <a:p>
            <a:r>
              <a:rPr lang="en-US" sz="2400" b="1" dirty="0">
                <a:solidFill>
                  <a:schemeClr val="tx1"/>
                </a:solidFill>
              </a:rPr>
              <a:t>Genesis 6</a:t>
            </a:r>
          </a:p>
          <a:p>
            <a:pPr lvl="1"/>
            <a:r>
              <a:rPr lang="en-US" sz="2000" dirty="0">
                <a:solidFill>
                  <a:schemeClr val="tx1"/>
                </a:solidFill>
              </a:rPr>
              <a:t>The Corruption of Mankind and the Nephilim</a:t>
            </a:r>
          </a:p>
          <a:p>
            <a:pPr lvl="1"/>
            <a:r>
              <a:rPr lang="en-US" sz="2200" dirty="0">
                <a:solidFill>
                  <a:schemeClr val="tx1"/>
                </a:solidFill>
              </a:rPr>
              <a:t>Events leading up to the Flood</a:t>
            </a:r>
          </a:p>
          <a:p>
            <a:pPr lvl="1"/>
            <a:r>
              <a:rPr lang="en-US" sz="2200" dirty="0">
                <a:solidFill>
                  <a:schemeClr val="tx1"/>
                </a:solidFill>
              </a:rPr>
              <a:t>Noah and the Building of the Ark</a:t>
            </a:r>
          </a:p>
        </p:txBody>
      </p:sp>
    </p:spTree>
    <p:extLst>
      <p:ext uri="{BB962C8B-B14F-4D97-AF65-F5344CB8AC3E}">
        <p14:creationId xmlns:p14="http://schemas.microsoft.com/office/powerpoint/2010/main" val="203986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AB193-662D-9066-8EF7-6624807E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1DE4F-D7A3-0A6C-D3BD-1620FF01E4D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E5267A1-78DA-F7C6-5B7F-DF5B718BFA56}"/>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C9E29D45-8E3A-F408-752B-115D60122256}"/>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95565666-B323-0FC3-DAE1-5FF0F237D71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5</a:t>
            </a:r>
          </a:p>
        </p:txBody>
      </p:sp>
      <p:sp>
        <p:nvSpPr>
          <p:cNvPr id="6" name="TextBox 5">
            <a:extLst>
              <a:ext uri="{FF2B5EF4-FFF2-40B4-BE49-F238E27FC236}">
                <a16:creationId xmlns:a16="http://schemas.microsoft.com/office/drawing/2014/main" id="{AC0260AC-3A82-D4B6-0900-171F4CC5E320}"/>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5</a:t>
            </a:r>
          </a:p>
        </p:txBody>
      </p:sp>
      <p:pic>
        <p:nvPicPr>
          <p:cNvPr id="9" name="Graphic 8" descr="Bamboo with solid fill">
            <a:hlinkClick r:id="rId4"/>
            <a:extLst>
              <a:ext uri="{FF2B5EF4-FFF2-40B4-BE49-F238E27FC236}">
                <a16:creationId xmlns:a16="http://schemas.microsoft.com/office/drawing/2014/main" id="{A6C88DC7-B2E3-B044-E6EB-750E41390E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1220193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3F0BB-C43C-2EE8-6E60-011826028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FC99D-4A2D-78E3-9BF7-A327671BCE96}"/>
              </a:ext>
            </a:extLst>
          </p:cNvPr>
          <p:cNvSpPr>
            <a:spLocks noGrp="1"/>
          </p:cNvSpPr>
          <p:nvPr>
            <p:ph type="title"/>
          </p:nvPr>
        </p:nvSpPr>
        <p:spPr>
          <a:xfrm>
            <a:off x="1640156" y="332010"/>
            <a:ext cx="10259744" cy="855412"/>
          </a:xfrm>
        </p:spPr>
        <p:txBody>
          <a:bodyPr>
            <a:noAutofit/>
          </a:bodyPr>
          <a:lstStyle/>
          <a:p>
            <a:r>
              <a:rPr lang="en-US" b="1" dirty="0"/>
              <a:t>Genesis 5</a:t>
            </a:r>
          </a:p>
        </p:txBody>
      </p:sp>
      <p:sp>
        <p:nvSpPr>
          <p:cNvPr id="12" name="Content Placeholder 2">
            <a:extLst>
              <a:ext uri="{FF2B5EF4-FFF2-40B4-BE49-F238E27FC236}">
                <a16:creationId xmlns:a16="http://schemas.microsoft.com/office/drawing/2014/main" id="{956DB9FB-5197-0D93-A38C-AB6D3641A5FC}"/>
              </a:ext>
            </a:extLst>
          </p:cNvPr>
          <p:cNvSpPr txBox="1">
            <a:spLocks/>
          </p:cNvSpPr>
          <p:nvPr/>
        </p:nvSpPr>
        <p:spPr>
          <a:xfrm>
            <a:off x="1640156" y="946299"/>
            <a:ext cx="10329341" cy="557969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rgbClr val="000000"/>
                </a:solidFill>
              </a:rPr>
              <a:t>This is the book of the generations of Adam. When God created man, he made him in the likeness of God. 2 Male and female he created them, and he blessed them and named them Man when they were created. 3 When Adam had lived 130 years, he fathered a son in his own likeness, after his image, and named him Seth. 4 The days of Adam after he fathered Seth were 800 years; and he had other sons and daughters. 5 Thus all the days that Adam lived were 930 years, and he died…</a:t>
            </a:r>
          </a:p>
          <a:p>
            <a:pPr lvl="1"/>
            <a:r>
              <a:rPr lang="en-US" sz="2000" dirty="0">
                <a:solidFill>
                  <a:srgbClr val="000000"/>
                </a:solidFill>
              </a:rPr>
              <a:t>In Chapter 5, we are given the genealogies of the sons of Seth.</a:t>
            </a:r>
          </a:p>
          <a:p>
            <a:pPr lvl="2"/>
            <a:r>
              <a:rPr lang="en-US" sz="2000" dirty="0">
                <a:solidFill>
                  <a:srgbClr val="000000"/>
                </a:solidFill>
              </a:rPr>
              <a:t>Dates are meticulously recorded! (years, not days or months)</a:t>
            </a:r>
          </a:p>
          <a:p>
            <a:pPr lvl="1"/>
            <a:r>
              <a:rPr lang="en-US" sz="2000" dirty="0">
                <a:solidFill>
                  <a:srgbClr val="000000"/>
                </a:solidFill>
              </a:rPr>
              <a:t>QUESTION? Why are genealogies important?</a:t>
            </a:r>
          </a:p>
          <a:p>
            <a:pPr lvl="2"/>
            <a:r>
              <a:rPr lang="en-US" sz="2000" dirty="0">
                <a:solidFill>
                  <a:srgbClr val="000000"/>
                </a:solidFill>
              </a:rPr>
              <a:t>They lead us to Christ.</a:t>
            </a:r>
          </a:p>
          <a:p>
            <a:pPr lvl="2"/>
            <a:r>
              <a:rPr lang="en-US" sz="2000" dirty="0">
                <a:solidFill>
                  <a:srgbClr val="000000"/>
                </a:solidFill>
              </a:rPr>
              <a:t>This pre-flood record is the only historical record we have</a:t>
            </a:r>
          </a:p>
          <a:p>
            <a:pPr lvl="2"/>
            <a:r>
              <a:rPr lang="en-US" sz="2000" dirty="0">
                <a:solidFill>
                  <a:srgbClr val="000000"/>
                </a:solidFill>
              </a:rPr>
              <a:t>It also shows us how much vitality existed in people during those times</a:t>
            </a:r>
          </a:p>
          <a:p>
            <a:pPr lvl="2"/>
            <a:r>
              <a:rPr lang="en-US" sz="2000" dirty="0">
                <a:solidFill>
                  <a:srgbClr val="000000"/>
                </a:solidFill>
              </a:rPr>
              <a:t>It also gives an EXACT number of years from creation to flood, 1656 years</a:t>
            </a:r>
          </a:p>
        </p:txBody>
      </p:sp>
    </p:spTree>
    <p:extLst>
      <p:ext uri="{BB962C8B-B14F-4D97-AF65-F5344CB8AC3E}">
        <p14:creationId xmlns:p14="http://schemas.microsoft.com/office/powerpoint/2010/main" val="215668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7A8AD-53DA-54A6-6322-E262EE576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601B3-4446-D206-075E-1F4B45331394}"/>
              </a:ext>
            </a:extLst>
          </p:cNvPr>
          <p:cNvSpPr>
            <a:spLocks noGrp="1"/>
          </p:cNvSpPr>
          <p:nvPr>
            <p:ph type="title"/>
          </p:nvPr>
        </p:nvSpPr>
        <p:spPr>
          <a:xfrm>
            <a:off x="1640156" y="332010"/>
            <a:ext cx="10259744" cy="855412"/>
          </a:xfrm>
        </p:spPr>
        <p:txBody>
          <a:bodyPr>
            <a:noAutofit/>
          </a:bodyPr>
          <a:lstStyle/>
          <a:p>
            <a:r>
              <a:rPr lang="en-US" b="1" dirty="0"/>
              <a:t>Genesis 5</a:t>
            </a:r>
          </a:p>
        </p:txBody>
      </p:sp>
      <p:sp>
        <p:nvSpPr>
          <p:cNvPr id="12" name="Content Placeholder 2">
            <a:extLst>
              <a:ext uri="{FF2B5EF4-FFF2-40B4-BE49-F238E27FC236}">
                <a16:creationId xmlns:a16="http://schemas.microsoft.com/office/drawing/2014/main" id="{FCF01002-FCCF-7631-CB9E-FE541288F118}"/>
              </a:ext>
            </a:extLst>
          </p:cNvPr>
          <p:cNvSpPr txBox="1">
            <a:spLocks/>
          </p:cNvSpPr>
          <p:nvPr/>
        </p:nvSpPr>
        <p:spPr>
          <a:xfrm>
            <a:off x="1640156" y="946299"/>
            <a:ext cx="10329341" cy="557969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Matthew points to Christ from Abraham to Joseph</a:t>
            </a:r>
          </a:p>
        </p:txBody>
      </p:sp>
      <p:pic>
        <p:nvPicPr>
          <p:cNvPr id="1026" name="Picture 2" descr="Genealogy of Jesus through Joseph According to Matthew">
            <a:extLst>
              <a:ext uri="{FF2B5EF4-FFF2-40B4-BE49-F238E27FC236}">
                <a16:creationId xmlns:a16="http://schemas.microsoft.com/office/drawing/2014/main" id="{E7870D60-7533-6A21-AFD0-AEBE99729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5226" y="1514484"/>
            <a:ext cx="9864271" cy="521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08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F6F94-C5C5-356C-9E63-9A8BF16FC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F7D062-3D5A-7336-5FE6-7F0E1D04E380}"/>
              </a:ext>
            </a:extLst>
          </p:cNvPr>
          <p:cNvSpPr>
            <a:spLocks noGrp="1"/>
          </p:cNvSpPr>
          <p:nvPr>
            <p:ph type="title"/>
          </p:nvPr>
        </p:nvSpPr>
        <p:spPr>
          <a:xfrm>
            <a:off x="1640156" y="332010"/>
            <a:ext cx="10259744" cy="855412"/>
          </a:xfrm>
        </p:spPr>
        <p:txBody>
          <a:bodyPr>
            <a:noAutofit/>
          </a:bodyPr>
          <a:lstStyle/>
          <a:p>
            <a:r>
              <a:rPr lang="en-US" b="1" dirty="0"/>
              <a:t>Genesis 5</a:t>
            </a:r>
          </a:p>
        </p:txBody>
      </p:sp>
      <p:sp>
        <p:nvSpPr>
          <p:cNvPr id="12" name="Content Placeholder 2">
            <a:extLst>
              <a:ext uri="{FF2B5EF4-FFF2-40B4-BE49-F238E27FC236}">
                <a16:creationId xmlns:a16="http://schemas.microsoft.com/office/drawing/2014/main" id="{8067E1B4-54CE-CEE4-8BD2-6B8CBCEA1671}"/>
              </a:ext>
            </a:extLst>
          </p:cNvPr>
          <p:cNvSpPr txBox="1">
            <a:spLocks/>
          </p:cNvSpPr>
          <p:nvPr/>
        </p:nvSpPr>
        <p:spPr>
          <a:xfrm>
            <a:off x="1640156" y="946299"/>
            <a:ext cx="10329341" cy="5579692"/>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Luke points to Christ from Adam to Mary, the wife of Joseph</a:t>
            </a:r>
          </a:p>
        </p:txBody>
      </p:sp>
      <p:pic>
        <p:nvPicPr>
          <p:cNvPr id="3074" name="Picture 2" descr="Genealogy of Jesus through Mary according to Luke">
            <a:extLst>
              <a:ext uri="{FF2B5EF4-FFF2-40B4-BE49-F238E27FC236}">
                <a16:creationId xmlns:a16="http://schemas.microsoft.com/office/drawing/2014/main" id="{A70A778D-59EB-5567-4D50-DD8546F2D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902" y="1562876"/>
            <a:ext cx="10102998" cy="510373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2BD38F3-C035-6746-B492-CBBF79498C53}"/>
                  </a:ext>
                </a:extLst>
              </p14:cNvPr>
              <p14:cNvContentPartPr/>
              <p14:nvPr/>
            </p14:nvContentPartPr>
            <p14:xfrm>
              <a:off x="2336936" y="4293611"/>
              <a:ext cx="1110960" cy="494640"/>
            </p14:xfrm>
          </p:contentPart>
        </mc:Choice>
        <mc:Fallback xmlns="">
          <p:pic>
            <p:nvPicPr>
              <p:cNvPr id="3" name="Ink 2">
                <a:extLst>
                  <a:ext uri="{FF2B5EF4-FFF2-40B4-BE49-F238E27FC236}">
                    <a16:creationId xmlns:a16="http://schemas.microsoft.com/office/drawing/2014/main" id="{52BD38F3-C035-6746-B492-CBBF79498C53}"/>
                  </a:ext>
                </a:extLst>
              </p:cNvPr>
              <p:cNvPicPr/>
              <p:nvPr/>
            </p:nvPicPr>
            <p:blipFill>
              <a:blip r:embed="rId5"/>
              <a:stretch>
                <a:fillRect/>
              </a:stretch>
            </p:blipFill>
            <p:spPr>
              <a:xfrm>
                <a:off x="2328296" y="4284611"/>
                <a:ext cx="1128600" cy="512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2416B00A-4633-9B3E-D1E5-5DC3D70ED34C}"/>
                  </a:ext>
                </a:extLst>
              </p14:cNvPr>
              <p14:cNvContentPartPr/>
              <p14:nvPr/>
            </p14:nvContentPartPr>
            <p14:xfrm>
              <a:off x="1934816" y="3446531"/>
              <a:ext cx="167040" cy="330480"/>
            </p14:xfrm>
          </p:contentPart>
        </mc:Choice>
        <mc:Fallback xmlns="">
          <p:pic>
            <p:nvPicPr>
              <p:cNvPr id="22" name="Ink 21">
                <a:extLst>
                  <a:ext uri="{FF2B5EF4-FFF2-40B4-BE49-F238E27FC236}">
                    <a16:creationId xmlns:a16="http://schemas.microsoft.com/office/drawing/2014/main" id="{2416B00A-4633-9B3E-D1E5-5DC3D70ED34C}"/>
                  </a:ext>
                </a:extLst>
              </p:cNvPr>
              <p:cNvPicPr/>
              <p:nvPr/>
            </p:nvPicPr>
            <p:blipFill>
              <a:blip r:embed="rId7"/>
              <a:stretch>
                <a:fillRect/>
              </a:stretch>
            </p:blipFill>
            <p:spPr>
              <a:xfrm>
                <a:off x="1926176" y="3437531"/>
                <a:ext cx="184680" cy="348120"/>
              </a:xfrm>
              <a:prstGeom prst="rect">
                <a:avLst/>
              </a:prstGeom>
            </p:spPr>
          </p:pic>
        </mc:Fallback>
      </mc:AlternateContent>
      <p:grpSp>
        <p:nvGrpSpPr>
          <p:cNvPr id="27" name="Group 26">
            <a:extLst>
              <a:ext uri="{FF2B5EF4-FFF2-40B4-BE49-F238E27FC236}">
                <a16:creationId xmlns:a16="http://schemas.microsoft.com/office/drawing/2014/main" id="{1AC746E4-73A0-3940-84B9-44D409773D92}"/>
              </a:ext>
            </a:extLst>
          </p:cNvPr>
          <p:cNvGrpSpPr/>
          <p:nvPr/>
        </p:nvGrpSpPr>
        <p:grpSpPr>
          <a:xfrm>
            <a:off x="1820696" y="1987451"/>
            <a:ext cx="464760" cy="1792440"/>
            <a:chOff x="1820696" y="1987451"/>
            <a:chExt cx="464760" cy="1792440"/>
          </a:xfrm>
        </p:grpSpPr>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BEDC39EE-515A-87AC-916D-C8951EC2FE4E}"/>
                    </a:ext>
                  </a:extLst>
                </p14:cNvPr>
                <p14:cNvContentPartPr/>
                <p14:nvPr/>
              </p14:nvContentPartPr>
              <p14:xfrm>
                <a:off x="2208416" y="1987451"/>
                <a:ext cx="20880" cy="1301400"/>
              </p14:xfrm>
            </p:contentPart>
          </mc:Choice>
          <mc:Fallback xmlns="">
            <p:pic>
              <p:nvPicPr>
                <p:cNvPr id="18" name="Ink 17">
                  <a:extLst>
                    <a:ext uri="{FF2B5EF4-FFF2-40B4-BE49-F238E27FC236}">
                      <a16:creationId xmlns:a16="http://schemas.microsoft.com/office/drawing/2014/main" id="{BEDC39EE-515A-87AC-916D-C8951EC2FE4E}"/>
                    </a:ext>
                  </a:extLst>
                </p:cNvPr>
                <p:cNvPicPr/>
                <p:nvPr/>
              </p:nvPicPr>
              <p:blipFill>
                <a:blip r:embed="rId9"/>
                <a:stretch>
                  <a:fillRect/>
                </a:stretch>
              </p:blipFill>
              <p:spPr>
                <a:xfrm>
                  <a:off x="2199776" y="1978451"/>
                  <a:ext cx="38520" cy="1319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2F08105D-BF36-2F4F-4683-3BD05BE88071}"/>
                    </a:ext>
                  </a:extLst>
                </p14:cNvPr>
                <p14:cNvContentPartPr/>
                <p14:nvPr/>
              </p14:nvContentPartPr>
              <p14:xfrm>
                <a:off x="1820696" y="3391811"/>
                <a:ext cx="32760" cy="373680"/>
              </p14:xfrm>
            </p:contentPart>
          </mc:Choice>
          <mc:Fallback xmlns="">
            <p:pic>
              <p:nvPicPr>
                <p:cNvPr id="19" name="Ink 18">
                  <a:extLst>
                    <a:ext uri="{FF2B5EF4-FFF2-40B4-BE49-F238E27FC236}">
                      <a16:creationId xmlns:a16="http://schemas.microsoft.com/office/drawing/2014/main" id="{2F08105D-BF36-2F4F-4683-3BD05BE88071}"/>
                    </a:ext>
                  </a:extLst>
                </p:cNvPr>
                <p:cNvPicPr/>
                <p:nvPr/>
              </p:nvPicPr>
              <p:blipFill>
                <a:blip r:embed="rId11"/>
                <a:stretch>
                  <a:fillRect/>
                </a:stretch>
              </p:blipFill>
              <p:spPr>
                <a:xfrm>
                  <a:off x="1812056" y="3383171"/>
                  <a:ext cx="50400" cy="391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3DB346A9-2F3C-A93E-96AB-45BBBA7C5442}"/>
                    </a:ext>
                  </a:extLst>
                </p14:cNvPr>
                <p14:cNvContentPartPr/>
                <p14:nvPr/>
              </p14:nvContentPartPr>
              <p14:xfrm>
                <a:off x="2172056" y="3477851"/>
                <a:ext cx="113400" cy="302040"/>
              </p14:xfrm>
            </p:contentPart>
          </mc:Choice>
          <mc:Fallback xmlns="">
            <p:pic>
              <p:nvPicPr>
                <p:cNvPr id="25" name="Ink 24">
                  <a:extLst>
                    <a:ext uri="{FF2B5EF4-FFF2-40B4-BE49-F238E27FC236}">
                      <a16:creationId xmlns:a16="http://schemas.microsoft.com/office/drawing/2014/main" id="{3DB346A9-2F3C-A93E-96AB-45BBBA7C5442}"/>
                    </a:ext>
                  </a:extLst>
                </p:cNvPr>
                <p:cNvPicPr/>
                <p:nvPr/>
              </p:nvPicPr>
              <p:blipFill>
                <a:blip r:embed="rId13"/>
                <a:stretch>
                  <a:fillRect/>
                </a:stretch>
              </p:blipFill>
              <p:spPr>
                <a:xfrm>
                  <a:off x="2163416" y="3469211"/>
                  <a:ext cx="131040" cy="319680"/>
                </a:xfrm>
                <a:prstGeom prst="rect">
                  <a:avLst/>
                </a:prstGeom>
              </p:spPr>
            </p:pic>
          </mc:Fallback>
        </mc:AlternateContent>
      </p:grpSp>
      <p:grpSp>
        <p:nvGrpSpPr>
          <p:cNvPr id="34" name="Group 33">
            <a:extLst>
              <a:ext uri="{FF2B5EF4-FFF2-40B4-BE49-F238E27FC236}">
                <a16:creationId xmlns:a16="http://schemas.microsoft.com/office/drawing/2014/main" id="{6715DEED-58B2-49FC-5F30-C6D5EC25EF96}"/>
              </a:ext>
            </a:extLst>
          </p:cNvPr>
          <p:cNvGrpSpPr/>
          <p:nvPr/>
        </p:nvGrpSpPr>
        <p:grpSpPr>
          <a:xfrm>
            <a:off x="2231456" y="3484331"/>
            <a:ext cx="260640" cy="284400"/>
            <a:chOff x="2231456" y="3484331"/>
            <a:chExt cx="260640" cy="284400"/>
          </a:xfrm>
        </p:grpSpPr>
        <mc:AlternateContent xmlns:mc="http://schemas.openxmlformats.org/markup-compatibility/2006" xmlns:p14="http://schemas.microsoft.com/office/powerpoint/2010/main">
          <mc:Choice Requires="p14">
            <p:contentPart p14:bwMode="auto" r:id="rId14">
              <p14:nvContentPartPr>
                <p14:cNvPr id="31" name="Ink 30">
                  <a:extLst>
                    <a:ext uri="{FF2B5EF4-FFF2-40B4-BE49-F238E27FC236}">
                      <a16:creationId xmlns:a16="http://schemas.microsoft.com/office/drawing/2014/main" id="{18087C99-F179-F422-93A6-06B8A802DDF0}"/>
                    </a:ext>
                  </a:extLst>
                </p14:cNvPr>
                <p14:cNvContentPartPr/>
                <p14:nvPr/>
              </p14:nvContentPartPr>
              <p14:xfrm>
                <a:off x="2231456" y="3484331"/>
                <a:ext cx="106560" cy="6480"/>
              </p14:xfrm>
            </p:contentPart>
          </mc:Choice>
          <mc:Fallback xmlns="">
            <p:pic>
              <p:nvPicPr>
                <p:cNvPr id="31" name="Ink 30">
                  <a:extLst>
                    <a:ext uri="{FF2B5EF4-FFF2-40B4-BE49-F238E27FC236}">
                      <a16:creationId xmlns:a16="http://schemas.microsoft.com/office/drawing/2014/main" id="{18087C99-F179-F422-93A6-06B8A802DDF0}"/>
                    </a:ext>
                  </a:extLst>
                </p:cNvPr>
                <p:cNvPicPr/>
                <p:nvPr/>
              </p:nvPicPr>
              <p:blipFill>
                <a:blip r:embed="rId15"/>
                <a:stretch>
                  <a:fillRect/>
                </a:stretch>
              </p:blipFill>
              <p:spPr>
                <a:xfrm>
                  <a:off x="2222816" y="3475691"/>
                  <a:ext cx="1242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2" name="Ink 31">
                  <a:extLst>
                    <a:ext uri="{FF2B5EF4-FFF2-40B4-BE49-F238E27FC236}">
                      <a16:creationId xmlns:a16="http://schemas.microsoft.com/office/drawing/2014/main" id="{D7372FF6-B003-258F-AA61-68CB155C761B}"/>
                    </a:ext>
                  </a:extLst>
                </p14:cNvPr>
                <p14:cNvContentPartPr/>
                <p14:nvPr/>
              </p14:nvContentPartPr>
              <p14:xfrm>
                <a:off x="2349176" y="3508451"/>
                <a:ext cx="142920" cy="260280"/>
              </p14:xfrm>
            </p:contentPart>
          </mc:Choice>
          <mc:Fallback xmlns="">
            <p:pic>
              <p:nvPicPr>
                <p:cNvPr id="32" name="Ink 31">
                  <a:extLst>
                    <a:ext uri="{FF2B5EF4-FFF2-40B4-BE49-F238E27FC236}">
                      <a16:creationId xmlns:a16="http://schemas.microsoft.com/office/drawing/2014/main" id="{D7372FF6-B003-258F-AA61-68CB155C761B}"/>
                    </a:ext>
                  </a:extLst>
                </p:cNvPr>
                <p:cNvPicPr/>
                <p:nvPr/>
              </p:nvPicPr>
              <p:blipFill>
                <a:blip r:embed="rId17"/>
                <a:stretch>
                  <a:fillRect/>
                </a:stretch>
              </p:blipFill>
              <p:spPr>
                <a:xfrm>
                  <a:off x="2340176" y="3499451"/>
                  <a:ext cx="160560" cy="277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5" name="Ink 34">
                <a:extLst>
                  <a:ext uri="{FF2B5EF4-FFF2-40B4-BE49-F238E27FC236}">
                    <a16:creationId xmlns:a16="http://schemas.microsoft.com/office/drawing/2014/main" id="{B233B6D1-B364-695C-ACB0-17C73E94E5DF}"/>
                  </a:ext>
                </a:extLst>
              </p14:cNvPr>
              <p14:cNvContentPartPr/>
              <p14:nvPr/>
            </p14:nvContentPartPr>
            <p14:xfrm>
              <a:off x="2227136" y="3864131"/>
              <a:ext cx="27000" cy="745200"/>
            </p14:xfrm>
          </p:contentPart>
        </mc:Choice>
        <mc:Fallback xmlns="">
          <p:pic>
            <p:nvPicPr>
              <p:cNvPr id="35" name="Ink 34">
                <a:extLst>
                  <a:ext uri="{FF2B5EF4-FFF2-40B4-BE49-F238E27FC236}">
                    <a16:creationId xmlns:a16="http://schemas.microsoft.com/office/drawing/2014/main" id="{B233B6D1-B364-695C-ACB0-17C73E94E5DF}"/>
                  </a:ext>
                </a:extLst>
              </p:cNvPr>
              <p:cNvPicPr/>
              <p:nvPr/>
            </p:nvPicPr>
            <p:blipFill>
              <a:blip r:embed="rId19"/>
              <a:stretch>
                <a:fillRect/>
              </a:stretch>
            </p:blipFill>
            <p:spPr>
              <a:xfrm>
                <a:off x="2218136" y="3855491"/>
                <a:ext cx="44640" cy="762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6" name="Ink 35">
                <a:extLst>
                  <a:ext uri="{FF2B5EF4-FFF2-40B4-BE49-F238E27FC236}">
                    <a16:creationId xmlns:a16="http://schemas.microsoft.com/office/drawing/2014/main" id="{632D84F6-8C9F-6860-9384-4D70DBB7014E}"/>
                  </a:ext>
                </a:extLst>
              </p14:cNvPr>
              <p14:cNvContentPartPr/>
              <p14:nvPr/>
            </p14:nvContentPartPr>
            <p14:xfrm>
              <a:off x="2208776" y="6160571"/>
              <a:ext cx="22680" cy="360000"/>
            </p14:xfrm>
          </p:contentPart>
        </mc:Choice>
        <mc:Fallback xmlns="">
          <p:pic>
            <p:nvPicPr>
              <p:cNvPr id="36" name="Ink 35">
                <a:extLst>
                  <a:ext uri="{FF2B5EF4-FFF2-40B4-BE49-F238E27FC236}">
                    <a16:creationId xmlns:a16="http://schemas.microsoft.com/office/drawing/2014/main" id="{632D84F6-8C9F-6860-9384-4D70DBB7014E}"/>
                  </a:ext>
                </a:extLst>
              </p:cNvPr>
              <p:cNvPicPr/>
              <p:nvPr/>
            </p:nvPicPr>
            <p:blipFill>
              <a:blip r:embed="rId21"/>
              <a:stretch>
                <a:fillRect/>
              </a:stretch>
            </p:blipFill>
            <p:spPr>
              <a:xfrm>
                <a:off x="2199776" y="6151571"/>
                <a:ext cx="40320" cy="377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Ink 39">
                <a:extLst>
                  <a:ext uri="{FF2B5EF4-FFF2-40B4-BE49-F238E27FC236}">
                    <a16:creationId xmlns:a16="http://schemas.microsoft.com/office/drawing/2014/main" id="{838EA5F3-9E46-17CE-179F-484AFFDB7A8D}"/>
                  </a:ext>
                </a:extLst>
              </p14:cNvPr>
              <p14:cNvContentPartPr/>
              <p14:nvPr/>
            </p14:nvContentPartPr>
            <p14:xfrm>
              <a:off x="2239016" y="6143651"/>
              <a:ext cx="179280" cy="110880"/>
            </p14:xfrm>
          </p:contentPart>
        </mc:Choice>
        <mc:Fallback xmlns="">
          <p:pic>
            <p:nvPicPr>
              <p:cNvPr id="40" name="Ink 39">
                <a:extLst>
                  <a:ext uri="{FF2B5EF4-FFF2-40B4-BE49-F238E27FC236}">
                    <a16:creationId xmlns:a16="http://schemas.microsoft.com/office/drawing/2014/main" id="{838EA5F3-9E46-17CE-179F-484AFFDB7A8D}"/>
                  </a:ext>
                </a:extLst>
              </p:cNvPr>
              <p:cNvPicPr/>
              <p:nvPr/>
            </p:nvPicPr>
            <p:blipFill>
              <a:blip r:embed="rId23"/>
              <a:stretch>
                <a:fillRect/>
              </a:stretch>
            </p:blipFill>
            <p:spPr>
              <a:xfrm>
                <a:off x="2230016" y="6135011"/>
                <a:ext cx="1969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1" name="Ink 40">
                <a:extLst>
                  <a:ext uri="{FF2B5EF4-FFF2-40B4-BE49-F238E27FC236}">
                    <a16:creationId xmlns:a16="http://schemas.microsoft.com/office/drawing/2014/main" id="{3EACF4B9-1704-ABAD-7A7A-C2C05D2A2ABF}"/>
                  </a:ext>
                </a:extLst>
              </p14:cNvPr>
              <p14:cNvContentPartPr/>
              <p14:nvPr/>
            </p14:nvContentPartPr>
            <p14:xfrm>
              <a:off x="2496416" y="6206651"/>
              <a:ext cx="25920" cy="278640"/>
            </p14:xfrm>
          </p:contentPart>
        </mc:Choice>
        <mc:Fallback xmlns="">
          <p:pic>
            <p:nvPicPr>
              <p:cNvPr id="41" name="Ink 40">
                <a:extLst>
                  <a:ext uri="{FF2B5EF4-FFF2-40B4-BE49-F238E27FC236}">
                    <a16:creationId xmlns:a16="http://schemas.microsoft.com/office/drawing/2014/main" id="{3EACF4B9-1704-ABAD-7A7A-C2C05D2A2ABF}"/>
                  </a:ext>
                </a:extLst>
              </p:cNvPr>
              <p:cNvPicPr/>
              <p:nvPr/>
            </p:nvPicPr>
            <p:blipFill>
              <a:blip r:embed="rId25"/>
              <a:stretch>
                <a:fillRect/>
              </a:stretch>
            </p:blipFill>
            <p:spPr>
              <a:xfrm>
                <a:off x="2487776" y="6197651"/>
                <a:ext cx="4356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2" name="Ink 41">
                <a:extLst>
                  <a:ext uri="{FF2B5EF4-FFF2-40B4-BE49-F238E27FC236}">
                    <a16:creationId xmlns:a16="http://schemas.microsoft.com/office/drawing/2014/main" id="{F624E3EC-F68C-1FAC-971F-C4C8CA23C439}"/>
                  </a:ext>
                </a:extLst>
              </p14:cNvPr>
              <p14:cNvContentPartPr/>
              <p14:nvPr/>
            </p14:nvContentPartPr>
            <p14:xfrm>
              <a:off x="2632856" y="6347051"/>
              <a:ext cx="178560" cy="129600"/>
            </p14:xfrm>
          </p:contentPart>
        </mc:Choice>
        <mc:Fallback xmlns="">
          <p:pic>
            <p:nvPicPr>
              <p:cNvPr id="42" name="Ink 41">
                <a:extLst>
                  <a:ext uri="{FF2B5EF4-FFF2-40B4-BE49-F238E27FC236}">
                    <a16:creationId xmlns:a16="http://schemas.microsoft.com/office/drawing/2014/main" id="{F624E3EC-F68C-1FAC-971F-C4C8CA23C439}"/>
                  </a:ext>
                </a:extLst>
              </p:cNvPr>
              <p:cNvPicPr/>
              <p:nvPr/>
            </p:nvPicPr>
            <p:blipFill>
              <a:blip r:embed="rId27"/>
              <a:stretch>
                <a:fillRect/>
              </a:stretch>
            </p:blipFill>
            <p:spPr>
              <a:xfrm>
                <a:off x="2623856" y="6338051"/>
                <a:ext cx="1962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7" name="Ink 46">
                <a:extLst>
                  <a:ext uri="{FF2B5EF4-FFF2-40B4-BE49-F238E27FC236}">
                    <a16:creationId xmlns:a16="http://schemas.microsoft.com/office/drawing/2014/main" id="{7F1EC49E-C759-30A8-A5C3-D3805EBFF3EF}"/>
                  </a:ext>
                </a:extLst>
              </p14:cNvPr>
              <p14:cNvContentPartPr/>
              <p14:nvPr/>
            </p14:nvContentPartPr>
            <p14:xfrm>
              <a:off x="2896016" y="6321491"/>
              <a:ext cx="140040" cy="163440"/>
            </p14:xfrm>
          </p:contentPart>
        </mc:Choice>
        <mc:Fallback xmlns="">
          <p:pic>
            <p:nvPicPr>
              <p:cNvPr id="47" name="Ink 46">
                <a:extLst>
                  <a:ext uri="{FF2B5EF4-FFF2-40B4-BE49-F238E27FC236}">
                    <a16:creationId xmlns:a16="http://schemas.microsoft.com/office/drawing/2014/main" id="{7F1EC49E-C759-30A8-A5C3-D3805EBFF3EF}"/>
                  </a:ext>
                </a:extLst>
              </p:cNvPr>
              <p:cNvPicPr/>
              <p:nvPr/>
            </p:nvPicPr>
            <p:blipFill>
              <a:blip r:embed="rId29"/>
              <a:stretch>
                <a:fillRect/>
              </a:stretch>
            </p:blipFill>
            <p:spPr>
              <a:xfrm>
                <a:off x="2887016" y="6312851"/>
                <a:ext cx="1576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6" name="Ink 55">
                <a:extLst>
                  <a:ext uri="{FF2B5EF4-FFF2-40B4-BE49-F238E27FC236}">
                    <a16:creationId xmlns:a16="http://schemas.microsoft.com/office/drawing/2014/main" id="{8CF126AE-E543-8D97-A01C-A03453F1A5BC}"/>
                  </a:ext>
                </a:extLst>
              </p14:cNvPr>
              <p14:cNvContentPartPr/>
              <p14:nvPr/>
            </p14:nvContentPartPr>
            <p14:xfrm>
              <a:off x="3318656" y="6218171"/>
              <a:ext cx="109080" cy="268560"/>
            </p14:xfrm>
          </p:contentPart>
        </mc:Choice>
        <mc:Fallback xmlns="">
          <p:pic>
            <p:nvPicPr>
              <p:cNvPr id="56" name="Ink 55">
                <a:extLst>
                  <a:ext uri="{FF2B5EF4-FFF2-40B4-BE49-F238E27FC236}">
                    <a16:creationId xmlns:a16="http://schemas.microsoft.com/office/drawing/2014/main" id="{8CF126AE-E543-8D97-A01C-A03453F1A5BC}"/>
                  </a:ext>
                </a:extLst>
              </p:cNvPr>
              <p:cNvPicPr/>
              <p:nvPr/>
            </p:nvPicPr>
            <p:blipFill>
              <a:blip r:embed="rId31"/>
              <a:stretch>
                <a:fillRect/>
              </a:stretch>
            </p:blipFill>
            <p:spPr>
              <a:xfrm>
                <a:off x="3309656" y="6209171"/>
                <a:ext cx="12672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7" name="Ink 56">
                <a:extLst>
                  <a:ext uri="{FF2B5EF4-FFF2-40B4-BE49-F238E27FC236}">
                    <a16:creationId xmlns:a16="http://schemas.microsoft.com/office/drawing/2014/main" id="{7141FB05-872F-A98B-7FC0-BD863097C4CA}"/>
                  </a:ext>
                </a:extLst>
              </p14:cNvPr>
              <p14:cNvContentPartPr/>
              <p14:nvPr/>
            </p14:nvContentPartPr>
            <p14:xfrm>
              <a:off x="3502616" y="6216731"/>
              <a:ext cx="135000" cy="294120"/>
            </p14:xfrm>
          </p:contentPart>
        </mc:Choice>
        <mc:Fallback xmlns="">
          <p:pic>
            <p:nvPicPr>
              <p:cNvPr id="57" name="Ink 56">
                <a:extLst>
                  <a:ext uri="{FF2B5EF4-FFF2-40B4-BE49-F238E27FC236}">
                    <a16:creationId xmlns:a16="http://schemas.microsoft.com/office/drawing/2014/main" id="{7141FB05-872F-A98B-7FC0-BD863097C4CA}"/>
                  </a:ext>
                </a:extLst>
              </p:cNvPr>
              <p:cNvPicPr/>
              <p:nvPr/>
            </p:nvPicPr>
            <p:blipFill>
              <a:blip r:embed="rId33"/>
              <a:stretch>
                <a:fillRect/>
              </a:stretch>
            </p:blipFill>
            <p:spPr>
              <a:xfrm>
                <a:off x="3493616" y="6207731"/>
                <a:ext cx="152640" cy="311760"/>
              </a:xfrm>
              <a:prstGeom prst="rect">
                <a:avLst/>
              </a:prstGeom>
            </p:spPr>
          </p:pic>
        </mc:Fallback>
      </mc:AlternateContent>
      <p:grpSp>
        <p:nvGrpSpPr>
          <p:cNvPr id="61" name="Group 60">
            <a:extLst>
              <a:ext uri="{FF2B5EF4-FFF2-40B4-BE49-F238E27FC236}">
                <a16:creationId xmlns:a16="http://schemas.microsoft.com/office/drawing/2014/main" id="{6B557B1A-49E2-A1BB-2C3A-BBBD653C3344}"/>
              </a:ext>
            </a:extLst>
          </p:cNvPr>
          <p:cNvGrpSpPr/>
          <p:nvPr/>
        </p:nvGrpSpPr>
        <p:grpSpPr>
          <a:xfrm>
            <a:off x="3777656" y="6255611"/>
            <a:ext cx="183960" cy="218160"/>
            <a:chOff x="3777656" y="6255611"/>
            <a:chExt cx="183960" cy="218160"/>
          </a:xfrm>
        </p:grpSpPr>
        <mc:AlternateContent xmlns:mc="http://schemas.openxmlformats.org/markup-compatibility/2006" xmlns:p14="http://schemas.microsoft.com/office/powerpoint/2010/main">
          <mc:Choice Requires="p14">
            <p:contentPart p14:bwMode="auto" r:id="rId34">
              <p14:nvContentPartPr>
                <p14:cNvPr id="58" name="Ink 57">
                  <a:extLst>
                    <a:ext uri="{FF2B5EF4-FFF2-40B4-BE49-F238E27FC236}">
                      <a16:creationId xmlns:a16="http://schemas.microsoft.com/office/drawing/2014/main" id="{95ECCC2A-5508-906F-3B8A-C4A9BBCF1259}"/>
                    </a:ext>
                  </a:extLst>
                </p14:cNvPr>
                <p14:cNvContentPartPr/>
                <p14:nvPr/>
              </p14:nvContentPartPr>
              <p14:xfrm>
                <a:off x="3814016" y="6255611"/>
                <a:ext cx="138240" cy="127440"/>
              </p14:xfrm>
            </p:contentPart>
          </mc:Choice>
          <mc:Fallback xmlns="">
            <p:pic>
              <p:nvPicPr>
                <p:cNvPr id="58" name="Ink 57">
                  <a:extLst>
                    <a:ext uri="{FF2B5EF4-FFF2-40B4-BE49-F238E27FC236}">
                      <a16:creationId xmlns:a16="http://schemas.microsoft.com/office/drawing/2014/main" id="{95ECCC2A-5508-906F-3B8A-C4A9BBCF1259}"/>
                    </a:ext>
                  </a:extLst>
                </p:cNvPr>
                <p:cNvPicPr/>
                <p:nvPr/>
              </p:nvPicPr>
              <p:blipFill>
                <a:blip r:embed="rId35"/>
                <a:stretch>
                  <a:fillRect/>
                </a:stretch>
              </p:blipFill>
              <p:spPr>
                <a:xfrm>
                  <a:off x="3805016" y="6246971"/>
                  <a:ext cx="15588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9" name="Ink 58">
                  <a:extLst>
                    <a:ext uri="{FF2B5EF4-FFF2-40B4-BE49-F238E27FC236}">
                      <a16:creationId xmlns:a16="http://schemas.microsoft.com/office/drawing/2014/main" id="{04673377-BEA8-BF22-D5FB-D4A4943525D2}"/>
                    </a:ext>
                  </a:extLst>
                </p14:cNvPr>
                <p14:cNvContentPartPr/>
                <p14:nvPr/>
              </p14:nvContentPartPr>
              <p14:xfrm>
                <a:off x="3777656" y="6345251"/>
                <a:ext cx="183960" cy="128520"/>
              </p14:xfrm>
            </p:contentPart>
          </mc:Choice>
          <mc:Fallback xmlns="">
            <p:pic>
              <p:nvPicPr>
                <p:cNvPr id="59" name="Ink 58">
                  <a:extLst>
                    <a:ext uri="{FF2B5EF4-FFF2-40B4-BE49-F238E27FC236}">
                      <a16:creationId xmlns:a16="http://schemas.microsoft.com/office/drawing/2014/main" id="{04673377-BEA8-BF22-D5FB-D4A4943525D2}"/>
                    </a:ext>
                  </a:extLst>
                </p:cNvPr>
                <p:cNvPicPr/>
                <p:nvPr/>
              </p:nvPicPr>
              <p:blipFill>
                <a:blip r:embed="rId37"/>
                <a:stretch>
                  <a:fillRect/>
                </a:stretch>
              </p:blipFill>
              <p:spPr>
                <a:xfrm>
                  <a:off x="3769016" y="6336611"/>
                  <a:ext cx="201600" cy="146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
            <p14:nvContentPartPr>
              <p14:cNvPr id="62" name="Ink 61">
                <a:extLst>
                  <a:ext uri="{FF2B5EF4-FFF2-40B4-BE49-F238E27FC236}">
                    <a16:creationId xmlns:a16="http://schemas.microsoft.com/office/drawing/2014/main" id="{173E01D8-9A38-22B9-AE1B-59A17C721505}"/>
                  </a:ext>
                </a:extLst>
              </p14:cNvPr>
              <p14:cNvContentPartPr/>
              <p14:nvPr/>
            </p14:nvContentPartPr>
            <p14:xfrm>
              <a:off x="4025336" y="6322571"/>
              <a:ext cx="148320" cy="178560"/>
            </p14:xfrm>
          </p:contentPart>
        </mc:Choice>
        <mc:Fallback xmlns="">
          <p:pic>
            <p:nvPicPr>
              <p:cNvPr id="62" name="Ink 61">
                <a:extLst>
                  <a:ext uri="{FF2B5EF4-FFF2-40B4-BE49-F238E27FC236}">
                    <a16:creationId xmlns:a16="http://schemas.microsoft.com/office/drawing/2014/main" id="{173E01D8-9A38-22B9-AE1B-59A17C721505}"/>
                  </a:ext>
                </a:extLst>
              </p:cNvPr>
              <p:cNvPicPr/>
              <p:nvPr/>
            </p:nvPicPr>
            <p:blipFill>
              <a:blip r:embed="rId39"/>
              <a:stretch>
                <a:fillRect/>
              </a:stretch>
            </p:blipFill>
            <p:spPr>
              <a:xfrm>
                <a:off x="4016696" y="6313931"/>
                <a:ext cx="165960" cy="196200"/>
              </a:xfrm>
              <a:prstGeom prst="rect">
                <a:avLst/>
              </a:prstGeom>
            </p:spPr>
          </p:pic>
        </mc:Fallback>
      </mc:AlternateContent>
      <p:grpSp>
        <p:nvGrpSpPr>
          <p:cNvPr id="1031" name="Group 1030">
            <a:extLst>
              <a:ext uri="{FF2B5EF4-FFF2-40B4-BE49-F238E27FC236}">
                <a16:creationId xmlns:a16="http://schemas.microsoft.com/office/drawing/2014/main" id="{F0CE2133-69C3-4DBC-DA4D-43E33FA5505F}"/>
              </a:ext>
            </a:extLst>
          </p:cNvPr>
          <p:cNvGrpSpPr/>
          <p:nvPr/>
        </p:nvGrpSpPr>
        <p:grpSpPr>
          <a:xfrm>
            <a:off x="4293536" y="6291611"/>
            <a:ext cx="177120" cy="164160"/>
            <a:chOff x="4293536" y="6291611"/>
            <a:chExt cx="177120" cy="164160"/>
          </a:xfrm>
        </p:grpSpPr>
        <mc:AlternateContent xmlns:mc="http://schemas.openxmlformats.org/markup-compatibility/2006" xmlns:p14="http://schemas.microsoft.com/office/powerpoint/2010/main">
          <mc:Choice Requires="p14">
            <p:contentPart p14:bwMode="auto" r:id="rId40">
              <p14:nvContentPartPr>
                <p14:cNvPr id="1028" name="Ink 1027">
                  <a:extLst>
                    <a:ext uri="{FF2B5EF4-FFF2-40B4-BE49-F238E27FC236}">
                      <a16:creationId xmlns:a16="http://schemas.microsoft.com/office/drawing/2014/main" id="{2C10F27E-3CD0-C694-2F79-8ECCB9D6B98E}"/>
                    </a:ext>
                  </a:extLst>
                </p14:cNvPr>
                <p14:cNvContentPartPr/>
                <p14:nvPr/>
              </p14:nvContentPartPr>
              <p14:xfrm>
                <a:off x="4293536" y="6291611"/>
                <a:ext cx="177120" cy="164160"/>
              </p14:xfrm>
            </p:contentPart>
          </mc:Choice>
          <mc:Fallback xmlns="">
            <p:pic>
              <p:nvPicPr>
                <p:cNvPr id="1028" name="Ink 1027">
                  <a:extLst>
                    <a:ext uri="{FF2B5EF4-FFF2-40B4-BE49-F238E27FC236}">
                      <a16:creationId xmlns:a16="http://schemas.microsoft.com/office/drawing/2014/main" id="{2C10F27E-3CD0-C694-2F79-8ECCB9D6B98E}"/>
                    </a:ext>
                  </a:extLst>
                </p:cNvPr>
                <p:cNvPicPr/>
                <p:nvPr/>
              </p:nvPicPr>
              <p:blipFill>
                <a:blip r:embed="rId41"/>
                <a:stretch>
                  <a:fillRect/>
                </a:stretch>
              </p:blipFill>
              <p:spPr>
                <a:xfrm>
                  <a:off x="4284896" y="6282971"/>
                  <a:ext cx="19476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29" name="Ink 1028">
                  <a:extLst>
                    <a:ext uri="{FF2B5EF4-FFF2-40B4-BE49-F238E27FC236}">
                      <a16:creationId xmlns:a16="http://schemas.microsoft.com/office/drawing/2014/main" id="{E31FFA02-A568-B3D5-7D57-C1A1D57DE2A7}"/>
                    </a:ext>
                  </a:extLst>
                </p14:cNvPr>
                <p14:cNvContentPartPr/>
                <p14:nvPr/>
              </p14:nvContentPartPr>
              <p14:xfrm>
                <a:off x="4309016" y="6336251"/>
                <a:ext cx="7200" cy="57240"/>
              </p14:xfrm>
            </p:contentPart>
          </mc:Choice>
          <mc:Fallback xmlns="">
            <p:pic>
              <p:nvPicPr>
                <p:cNvPr id="1029" name="Ink 1028">
                  <a:extLst>
                    <a:ext uri="{FF2B5EF4-FFF2-40B4-BE49-F238E27FC236}">
                      <a16:creationId xmlns:a16="http://schemas.microsoft.com/office/drawing/2014/main" id="{E31FFA02-A568-B3D5-7D57-C1A1D57DE2A7}"/>
                    </a:ext>
                  </a:extLst>
                </p:cNvPr>
                <p:cNvPicPr/>
                <p:nvPr/>
              </p:nvPicPr>
              <p:blipFill>
                <a:blip r:embed="rId43"/>
                <a:stretch>
                  <a:fillRect/>
                </a:stretch>
              </p:blipFill>
              <p:spPr>
                <a:xfrm>
                  <a:off x="4300016" y="6327611"/>
                  <a:ext cx="24840" cy="74880"/>
                </a:xfrm>
                <a:prstGeom prst="rect">
                  <a:avLst/>
                </a:prstGeom>
              </p:spPr>
            </p:pic>
          </mc:Fallback>
        </mc:AlternateContent>
      </p:grpSp>
      <p:grpSp>
        <p:nvGrpSpPr>
          <p:cNvPr id="1060" name="Group 1059">
            <a:extLst>
              <a:ext uri="{FF2B5EF4-FFF2-40B4-BE49-F238E27FC236}">
                <a16:creationId xmlns:a16="http://schemas.microsoft.com/office/drawing/2014/main" id="{011908C7-C666-BA1E-B9BD-F7FBA27CF843}"/>
              </a:ext>
            </a:extLst>
          </p:cNvPr>
          <p:cNvGrpSpPr/>
          <p:nvPr/>
        </p:nvGrpSpPr>
        <p:grpSpPr>
          <a:xfrm>
            <a:off x="4593056" y="6183971"/>
            <a:ext cx="1361160" cy="385920"/>
            <a:chOff x="4593056" y="6183971"/>
            <a:chExt cx="1361160" cy="385920"/>
          </a:xfrm>
        </p:grpSpPr>
        <mc:AlternateContent xmlns:mc="http://schemas.openxmlformats.org/markup-compatibility/2006" xmlns:p14="http://schemas.microsoft.com/office/powerpoint/2010/main">
          <mc:Choice Requires="p14">
            <p:contentPart p14:bwMode="auto" r:id="rId44">
              <p14:nvContentPartPr>
                <p14:cNvPr id="1042" name="Ink 1041">
                  <a:extLst>
                    <a:ext uri="{FF2B5EF4-FFF2-40B4-BE49-F238E27FC236}">
                      <a16:creationId xmlns:a16="http://schemas.microsoft.com/office/drawing/2014/main" id="{057A20FE-EC07-9D08-8389-1748390D46FB}"/>
                    </a:ext>
                  </a:extLst>
                </p14:cNvPr>
                <p14:cNvContentPartPr/>
                <p14:nvPr/>
              </p14:nvContentPartPr>
              <p14:xfrm>
                <a:off x="4593056" y="6345611"/>
                <a:ext cx="205200" cy="174600"/>
              </p14:xfrm>
            </p:contentPart>
          </mc:Choice>
          <mc:Fallback xmlns="">
            <p:pic>
              <p:nvPicPr>
                <p:cNvPr id="1042" name="Ink 1041">
                  <a:extLst>
                    <a:ext uri="{FF2B5EF4-FFF2-40B4-BE49-F238E27FC236}">
                      <a16:creationId xmlns:a16="http://schemas.microsoft.com/office/drawing/2014/main" id="{057A20FE-EC07-9D08-8389-1748390D46FB}"/>
                    </a:ext>
                  </a:extLst>
                </p:cNvPr>
                <p:cNvPicPr/>
                <p:nvPr/>
              </p:nvPicPr>
              <p:blipFill>
                <a:blip r:embed="rId45"/>
                <a:stretch>
                  <a:fillRect/>
                </a:stretch>
              </p:blipFill>
              <p:spPr>
                <a:xfrm>
                  <a:off x="4584056" y="6336971"/>
                  <a:ext cx="2228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43" name="Ink 1042">
                  <a:extLst>
                    <a:ext uri="{FF2B5EF4-FFF2-40B4-BE49-F238E27FC236}">
                      <a16:creationId xmlns:a16="http://schemas.microsoft.com/office/drawing/2014/main" id="{DD491C1E-C5BE-AC71-6F0D-055E1D292985}"/>
                    </a:ext>
                  </a:extLst>
                </p14:cNvPr>
                <p14:cNvContentPartPr/>
                <p14:nvPr/>
              </p14:nvContentPartPr>
              <p14:xfrm>
                <a:off x="4895456" y="6324731"/>
                <a:ext cx="161640" cy="141840"/>
              </p14:xfrm>
            </p:contentPart>
          </mc:Choice>
          <mc:Fallback xmlns="">
            <p:pic>
              <p:nvPicPr>
                <p:cNvPr id="1043" name="Ink 1042">
                  <a:extLst>
                    <a:ext uri="{FF2B5EF4-FFF2-40B4-BE49-F238E27FC236}">
                      <a16:creationId xmlns:a16="http://schemas.microsoft.com/office/drawing/2014/main" id="{DD491C1E-C5BE-AC71-6F0D-055E1D292985}"/>
                    </a:ext>
                  </a:extLst>
                </p:cNvPr>
                <p:cNvPicPr/>
                <p:nvPr/>
              </p:nvPicPr>
              <p:blipFill>
                <a:blip r:embed="rId47"/>
                <a:stretch>
                  <a:fillRect/>
                </a:stretch>
              </p:blipFill>
              <p:spPr>
                <a:xfrm>
                  <a:off x="4886816" y="6316091"/>
                  <a:ext cx="1792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46" name="Ink 1045">
                  <a:extLst>
                    <a:ext uri="{FF2B5EF4-FFF2-40B4-BE49-F238E27FC236}">
                      <a16:creationId xmlns:a16="http://schemas.microsoft.com/office/drawing/2014/main" id="{0D7F05E3-08E5-ABEB-7E59-02B139BDD365}"/>
                    </a:ext>
                  </a:extLst>
                </p14:cNvPr>
                <p14:cNvContentPartPr/>
                <p14:nvPr/>
              </p14:nvContentPartPr>
              <p14:xfrm>
                <a:off x="5103896" y="6354971"/>
                <a:ext cx="178200" cy="146520"/>
              </p14:xfrm>
            </p:contentPart>
          </mc:Choice>
          <mc:Fallback xmlns="">
            <p:pic>
              <p:nvPicPr>
                <p:cNvPr id="1046" name="Ink 1045">
                  <a:extLst>
                    <a:ext uri="{FF2B5EF4-FFF2-40B4-BE49-F238E27FC236}">
                      <a16:creationId xmlns:a16="http://schemas.microsoft.com/office/drawing/2014/main" id="{0D7F05E3-08E5-ABEB-7E59-02B139BDD365}"/>
                    </a:ext>
                  </a:extLst>
                </p:cNvPr>
                <p:cNvPicPr/>
                <p:nvPr/>
              </p:nvPicPr>
              <p:blipFill>
                <a:blip r:embed="rId49"/>
                <a:stretch>
                  <a:fillRect/>
                </a:stretch>
              </p:blipFill>
              <p:spPr>
                <a:xfrm>
                  <a:off x="5095256" y="6345971"/>
                  <a:ext cx="1958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49" name="Ink 1048">
                  <a:extLst>
                    <a:ext uri="{FF2B5EF4-FFF2-40B4-BE49-F238E27FC236}">
                      <a16:creationId xmlns:a16="http://schemas.microsoft.com/office/drawing/2014/main" id="{5B31B940-4B1B-EBB0-577D-78D44AF45C90}"/>
                    </a:ext>
                  </a:extLst>
                </p14:cNvPr>
                <p14:cNvContentPartPr/>
                <p14:nvPr/>
              </p14:nvContentPartPr>
              <p14:xfrm>
                <a:off x="5425376" y="6183971"/>
                <a:ext cx="21600" cy="385920"/>
              </p14:xfrm>
            </p:contentPart>
          </mc:Choice>
          <mc:Fallback xmlns="">
            <p:pic>
              <p:nvPicPr>
                <p:cNvPr id="1049" name="Ink 1048">
                  <a:extLst>
                    <a:ext uri="{FF2B5EF4-FFF2-40B4-BE49-F238E27FC236}">
                      <a16:creationId xmlns:a16="http://schemas.microsoft.com/office/drawing/2014/main" id="{5B31B940-4B1B-EBB0-577D-78D44AF45C90}"/>
                    </a:ext>
                  </a:extLst>
                </p:cNvPr>
                <p:cNvPicPr/>
                <p:nvPr/>
              </p:nvPicPr>
              <p:blipFill>
                <a:blip r:embed="rId51"/>
                <a:stretch>
                  <a:fillRect/>
                </a:stretch>
              </p:blipFill>
              <p:spPr>
                <a:xfrm>
                  <a:off x="5416376" y="6174971"/>
                  <a:ext cx="3924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52" name="Ink 1051">
                  <a:extLst>
                    <a:ext uri="{FF2B5EF4-FFF2-40B4-BE49-F238E27FC236}">
                      <a16:creationId xmlns:a16="http://schemas.microsoft.com/office/drawing/2014/main" id="{9C37C393-4853-E752-ED63-C5331071B64D}"/>
                    </a:ext>
                  </a:extLst>
                </p14:cNvPr>
                <p14:cNvContentPartPr/>
                <p14:nvPr/>
              </p14:nvContentPartPr>
              <p14:xfrm>
                <a:off x="5372816" y="6308171"/>
                <a:ext cx="129960" cy="26640"/>
              </p14:xfrm>
            </p:contentPart>
          </mc:Choice>
          <mc:Fallback xmlns="">
            <p:pic>
              <p:nvPicPr>
                <p:cNvPr id="1052" name="Ink 1051">
                  <a:extLst>
                    <a:ext uri="{FF2B5EF4-FFF2-40B4-BE49-F238E27FC236}">
                      <a16:creationId xmlns:a16="http://schemas.microsoft.com/office/drawing/2014/main" id="{9C37C393-4853-E752-ED63-C5331071B64D}"/>
                    </a:ext>
                  </a:extLst>
                </p:cNvPr>
                <p:cNvPicPr/>
                <p:nvPr/>
              </p:nvPicPr>
              <p:blipFill>
                <a:blip r:embed="rId53"/>
                <a:stretch>
                  <a:fillRect/>
                </a:stretch>
              </p:blipFill>
              <p:spPr>
                <a:xfrm>
                  <a:off x="5364176" y="6299171"/>
                  <a:ext cx="1476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55" name="Ink 1054">
                  <a:extLst>
                    <a:ext uri="{FF2B5EF4-FFF2-40B4-BE49-F238E27FC236}">
                      <a16:creationId xmlns:a16="http://schemas.microsoft.com/office/drawing/2014/main" id="{DB987384-2416-FC67-D7F7-F65D7DC31FEA}"/>
                    </a:ext>
                  </a:extLst>
                </p14:cNvPr>
                <p14:cNvContentPartPr/>
                <p14:nvPr/>
              </p14:nvContentPartPr>
              <p14:xfrm>
                <a:off x="5636696" y="6356411"/>
                <a:ext cx="4320" cy="148680"/>
              </p14:xfrm>
            </p:contentPart>
          </mc:Choice>
          <mc:Fallback xmlns="">
            <p:pic>
              <p:nvPicPr>
                <p:cNvPr id="1055" name="Ink 1054">
                  <a:extLst>
                    <a:ext uri="{FF2B5EF4-FFF2-40B4-BE49-F238E27FC236}">
                      <a16:creationId xmlns:a16="http://schemas.microsoft.com/office/drawing/2014/main" id="{DB987384-2416-FC67-D7F7-F65D7DC31FEA}"/>
                    </a:ext>
                  </a:extLst>
                </p:cNvPr>
                <p:cNvPicPr/>
                <p:nvPr/>
              </p:nvPicPr>
              <p:blipFill>
                <a:blip r:embed="rId55"/>
                <a:stretch>
                  <a:fillRect/>
                </a:stretch>
              </p:blipFill>
              <p:spPr>
                <a:xfrm>
                  <a:off x="5627696" y="6347411"/>
                  <a:ext cx="219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58" name="Ink 1057">
                  <a:extLst>
                    <a:ext uri="{FF2B5EF4-FFF2-40B4-BE49-F238E27FC236}">
                      <a16:creationId xmlns:a16="http://schemas.microsoft.com/office/drawing/2014/main" id="{B8831461-9EA3-C067-5D85-9F58B261441B}"/>
                    </a:ext>
                  </a:extLst>
                </p14:cNvPr>
                <p14:cNvContentPartPr/>
                <p14:nvPr/>
              </p14:nvContentPartPr>
              <p14:xfrm>
                <a:off x="5770616" y="6324371"/>
                <a:ext cx="183600" cy="154080"/>
              </p14:xfrm>
            </p:contentPart>
          </mc:Choice>
          <mc:Fallback xmlns="">
            <p:pic>
              <p:nvPicPr>
                <p:cNvPr id="1058" name="Ink 1057">
                  <a:extLst>
                    <a:ext uri="{FF2B5EF4-FFF2-40B4-BE49-F238E27FC236}">
                      <a16:creationId xmlns:a16="http://schemas.microsoft.com/office/drawing/2014/main" id="{B8831461-9EA3-C067-5D85-9F58B261441B}"/>
                    </a:ext>
                  </a:extLst>
                </p:cNvPr>
                <p:cNvPicPr/>
                <p:nvPr/>
              </p:nvPicPr>
              <p:blipFill>
                <a:blip r:embed="rId57"/>
                <a:stretch>
                  <a:fillRect/>
                </a:stretch>
              </p:blipFill>
              <p:spPr>
                <a:xfrm>
                  <a:off x="5761616" y="6315731"/>
                  <a:ext cx="201240" cy="17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8">
            <p14:nvContentPartPr>
              <p14:cNvPr id="1061" name="Ink 1060">
                <a:extLst>
                  <a:ext uri="{FF2B5EF4-FFF2-40B4-BE49-F238E27FC236}">
                    <a16:creationId xmlns:a16="http://schemas.microsoft.com/office/drawing/2014/main" id="{5206F88B-378C-815B-8912-129EBAD9CDC4}"/>
                  </a:ext>
                </a:extLst>
              </p14:cNvPr>
              <p14:cNvContentPartPr/>
              <p14:nvPr/>
            </p14:nvContentPartPr>
            <p14:xfrm>
              <a:off x="6043496" y="6334811"/>
              <a:ext cx="152280" cy="132480"/>
            </p14:xfrm>
          </p:contentPart>
        </mc:Choice>
        <mc:Fallback xmlns="">
          <p:pic>
            <p:nvPicPr>
              <p:cNvPr id="1061" name="Ink 1060">
                <a:extLst>
                  <a:ext uri="{FF2B5EF4-FFF2-40B4-BE49-F238E27FC236}">
                    <a16:creationId xmlns:a16="http://schemas.microsoft.com/office/drawing/2014/main" id="{5206F88B-378C-815B-8912-129EBAD9CDC4}"/>
                  </a:ext>
                </a:extLst>
              </p:cNvPr>
              <p:cNvPicPr/>
              <p:nvPr/>
            </p:nvPicPr>
            <p:blipFill>
              <a:blip r:embed="rId59"/>
              <a:stretch>
                <a:fillRect/>
              </a:stretch>
            </p:blipFill>
            <p:spPr>
              <a:xfrm>
                <a:off x="6034496" y="6326171"/>
                <a:ext cx="169920" cy="150120"/>
              </a:xfrm>
              <a:prstGeom prst="rect">
                <a:avLst/>
              </a:prstGeom>
            </p:spPr>
          </p:pic>
        </mc:Fallback>
      </mc:AlternateContent>
      <p:grpSp>
        <p:nvGrpSpPr>
          <p:cNvPr id="1065" name="Group 1064">
            <a:extLst>
              <a:ext uri="{FF2B5EF4-FFF2-40B4-BE49-F238E27FC236}">
                <a16:creationId xmlns:a16="http://schemas.microsoft.com/office/drawing/2014/main" id="{278AC16F-BDC5-82FF-725C-5F3D96622CC7}"/>
              </a:ext>
            </a:extLst>
          </p:cNvPr>
          <p:cNvGrpSpPr/>
          <p:nvPr/>
        </p:nvGrpSpPr>
        <p:grpSpPr>
          <a:xfrm>
            <a:off x="6354176" y="6294131"/>
            <a:ext cx="225000" cy="180720"/>
            <a:chOff x="6354176" y="6294131"/>
            <a:chExt cx="225000" cy="180720"/>
          </a:xfrm>
        </p:grpSpPr>
        <mc:AlternateContent xmlns:mc="http://schemas.openxmlformats.org/markup-compatibility/2006" xmlns:p14="http://schemas.microsoft.com/office/powerpoint/2010/main">
          <mc:Choice Requires="p14">
            <p:contentPart p14:bwMode="auto" r:id="rId60">
              <p14:nvContentPartPr>
                <p14:cNvPr id="1062" name="Ink 1061">
                  <a:extLst>
                    <a:ext uri="{FF2B5EF4-FFF2-40B4-BE49-F238E27FC236}">
                      <a16:creationId xmlns:a16="http://schemas.microsoft.com/office/drawing/2014/main" id="{0013E3F5-62B8-0DAC-4FB5-AD09C48CFC5B}"/>
                    </a:ext>
                  </a:extLst>
                </p14:cNvPr>
                <p14:cNvContentPartPr/>
                <p14:nvPr/>
              </p14:nvContentPartPr>
              <p14:xfrm>
                <a:off x="6354176" y="6315371"/>
                <a:ext cx="225000" cy="159480"/>
              </p14:xfrm>
            </p:contentPart>
          </mc:Choice>
          <mc:Fallback xmlns="">
            <p:pic>
              <p:nvPicPr>
                <p:cNvPr id="1062" name="Ink 1061">
                  <a:extLst>
                    <a:ext uri="{FF2B5EF4-FFF2-40B4-BE49-F238E27FC236}">
                      <a16:creationId xmlns:a16="http://schemas.microsoft.com/office/drawing/2014/main" id="{0013E3F5-62B8-0DAC-4FB5-AD09C48CFC5B}"/>
                    </a:ext>
                  </a:extLst>
                </p:cNvPr>
                <p:cNvPicPr/>
                <p:nvPr/>
              </p:nvPicPr>
              <p:blipFill>
                <a:blip r:embed="rId61"/>
                <a:stretch>
                  <a:fillRect/>
                </a:stretch>
              </p:blipFill>
              <p:spPr>
                <a:xfrm>
                  <a:off x="6345536" y="6306371"/>
                  <a:ext cx="2426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063" name="Ink 1062">
                  <a:extLst>
                    <a:ext uri="{FF2B5EF4-FFF2-40B4-BE49-F238E27FC236}">
                      <a16:creationId xmlns:a16="http://schemas.microsoft.com/office/drawing/2014/main" id="{29BCC8F9-DC2E-AC6D-F241-96630C2FD1D7}"/>
                    </a:ext>
                  </a:extLst>
                </p14:cNvPr>
                <p14:cNvContentPartPr/>
                <p14:nvPr/>
              </p14:nvContentPartPr>
              <p14:xfrm>
                <a:off x="6435176" y="6294131"/>
                <a:ext cx="137880" cy="46800"/>
              </p14:xfrm>
            </p:contentPart>
          </mc:Choice>
          <mc:Fallback xmlns="">
            <p:pic>
              <p:nvPicPr>
                <p:cNvPr id="1063" name="Ink 1062">
                  <a:extLst>
                    <a:ext uri="{FF2B5EF4-FFF2-40B4-BE49-F238E27FC236}">
                      <a16:creationId xmlns:a16="http://schemas.microsoft.com/office/drawing/2014/main" id="{29BCC8F9-DC2E-AC6D-F241-96630C2FD1D7}"/>
                    </a:ext>
                  </a:extLst>
                </p:cNvPr>
                <p:cNvPicPr/>
                <p:nvPr/>
              </p:nvPicPr>
              <p:blipFill>
                <a:blip r:embed="rId63"/>
                <a:stretch>
                  <a:fillRect/>
                </a:stretch>
              </p:blipFill>
              <p:spPr>
                <a:xfrm>
                  <a:off x="6426176" y="6285131"/>
                  <a:ext cx="155520" cy="64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4">
            <p14:nvContentPartPr>
              <p14:cNvPr id="1066" name="Ink 1065">
                <a:extLst>
                  <a:ext uri="{FF2B5EF4-FFF2-40B4-BE49-F238E27FC236}">
                    <a16:creationId xmlns:a16="http://schemas.microsoft.com/office/drawing/2014/main" id="{2F78152E-1B95-38BA-F5F5-4F2D5AAED7E5}"/>
                  </a:ext>
                </a:extLst>
              </p14:cNvPr>
              <p14:cNvContentPartPr/>
              <p14:nvPr/>
            </p14:nvContentPartPr>
            <p14:xfrm>
              <a:off x="6793736" y="6353531"/>
              <a:ext cx="104040" cy="91080"/>
            </p14:xfrm>
          </p:contentPart>
        </mc:Choice>
        <mc:Fallback xmlns="">
          <p:pic>
            <p:nvPicPr>
              <p:cNvPr id="1066" name="Ink 1065">
                <a:extLst>
                  <a:ext uri="{FF2B5EF4-FFF2-40B4-BE49-F238E27FC236}">
                    <a16:creationId xmlns:a16="http://schemas.microsoft.com/office/drawing/2014/main" id="{2F78152E-1B95-38BA-F5F5-4F2D5AAED7E5}"/>
                  </a:ext>
                </a:extLst>
              </p:cNvPr>
              <p:cNvPicPr/>
              <p:nvPr/>
            </p:nvPicPr>
            <p:blipFill>
              <a:blip r:embed="rId65"/>
              <a:stretch>
                <a:fillRect/>
              </a:stretch>
            </p:blipFill>
            <p:spPr>
              <a:xfrm>
                <a:off x="6785096" y="6344891"/>
                <a:ext cx="121680" cy="108720"/>
              </a:xfrm>
              <a:prstGeom prst="rect">
                <a:avLst/>
              </a:prstGeom>
            </p:spPr>
          </p:pic>
        </mc:Fallback>
      </mc:AlternateContent>
      <p:grpSp>
        <p:nvGrpSpPr>
          <p:cNvPr id="1087" name="Group 1086">
            <a:extLst>
              <a:ext uri="{FF2B5EF4-FFF2-40B4-BE49-F238E27FC236}">
                <a16:creationId xmlns:a16="http://schemas.microsoft.com/office/drawing/2014/main" id="{B3B90F96-2E84-8106-7A4A-FDFB4439159C}"/>
              </a:ext>
            </a:extLst>
          </p:cNvPr>
          <p:cNvGrpSpPr/>
          <p:nvPr/>
        </p:nvGrpSpPr>
        <p:grpSpPr>
          <a:xfrm>
            <a:off x="6767456" y="6205571"/>
            <a:ext cx="1680840" cy="384120"/>
            <a:chOff x="6767456" y="6205571"/>
            <a:chExt cx="1680840" cy="384120"/>
          </a:xfrm>
        </p:grpSpPr>
        <mc:AlternateContent xmlns:mc="http://schemas.openxmlformats.org/markup-compatibility/2006" xmlns:p14="http://schemas.microsoft.com/office/powerpoint/2010/main">
          <mc:Choice Requires="p14">
            <p:contentPart p14:bwMode="auto" r:id="rId66">
              <p14:nvContentPartPr>
                <p14:cNvPr id="1068" name="Ink 1067">
                  <a:extLst>
                    <a:ext uri="{FF2B5EF4-FFF2-40B4-BE49-F238E27FC236}">
                      <a16:creationId xmlns:a16="http://schemas.microsoft.com/office/drawing/2014/main" id="{C5D56BAD-B604-97EB-CAF4-51123689DAEB}"/>
                    </a:ext>
                  </a:extLst>
                </p14:cNvPr>
                <p14:cNvContentPartPr/>
                <p14:nvPr/>
              </p14:nvContentPartPr>
              <p14:xfrm>
                <a:off x="6767456" y="6341291"/>
                <a:ext cx="169200" cy="137160"/>
              </p14:xfrm>
            </p:contentPart>
          </mc:Choice>
          <mc:Fallback xmlns="">
            <p:pic>
              <p:nvPicPr>
                <p:cNvPr id="1068" name="Ink 1067">
                  <a:extLst>
                    <a:ext uri="{FF2B5EF4-FFF2-40B4-BE49-F238E27FC236}">
                      <a16:creationId xmlns:a16="http://schemas.microsoft.com/office/drawing/2014/main" id="{C5D56BAD-B604-97EB-CAF4-51123689DAEB}"/>
                    </a:ext>
                  </a:extLst>
                </p:cNvPr>
                <p:cNvPicPr/>
                <p:nvPr/>
              </p:nvPicPr>
              <p:blipFill>
                <a:blip r:embed="rId67"/>
                <a:stretch>
                  <a:fillRect/>
                </a:stretch>
              </p:blipFill>
              <p:spPr>
                <a:xfrm>
                  <a:off x="6758456" y="6332651"/>
                  <a:ext cx="186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069" name="Ink 1068">
                  <a:extLst>
                    <a:ext uri="{FF2B5EF4-FFF2-40B4-BE49-F238E27FC236}">
                      <a16:creationId xmlns:a16="http://schemas.microsoft.com/office/drawing/2014/main" id="{B3B0BB83-8235-481F-7CFA-103B17B13D77}"/>
                    </a:ext>
                  </a:extLst>
                </p14:cNvPr>
                <p14:cNvContentPartPr/>
                <p14:nvPr/>
              </p14:nvContentPartPr>
              <p14:xfrm>
                <a:off x="7041776" y="6206651"/>
                <a:ext cx="148320" cy="203400"/>
              </p14:xfrm>
            </p:contentPart>
          </mc:Choice>
          <mc:Fallback xmlns="">
            <p:pic>
              <p:nvPicPr>
                <p:cNvPr id="1069" name="Ink 1068">
                  <a:extLst>
                    <a:ext uri="{FF2B5EF4-FFF2-40B4-BE49-F238E27FC236}">
                      <a16:creationId xmlns:a16="http://schemas.microsoft.com/office/drawing/2014/main" id="{B3B0BB83-8235-481F-7CFA-103B17B13D77}"/>
                    </a:ext>
                  </a:extLst>
                </p:cNvPr>
                <p:cNvPicPr/>
                <p:nvPr/>
              </p:nvPicPr>
              <p:blipFill>
                <a:blip r:embed="rId69"/>
                <a:stretch>
                  <a:fillRect/>
                </a:stretch>
              </p:blipFill>
              <p:spPr>
                <a:xfrm>
                  <a:off x="7032776" y="6198011"/>
                  <a:ext cx="16596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072" name="Ink 1071">
                  <a:extLst>
                    <a:ext uri="{FF2B5EF4-FFF2-40B4-BE49-F238E27FC236}">
                      <a16:creationId xmlns:a16="http://schemas.microsoft.com/office/drawing/2014/main" id="{3A138385-C27B-35D4-B596-D81FD390CE57}"/>
                    </a:ext>
                  </a:extLst>
                </p14:cNvPr>
                <p14:cNvContentPartPr/>
                <p14:nvPr/>
              </p14:nvContentPartPr>
              <p14:xfrm>
                <a:off x="7233656" y="6253451"/>
                <a:ext cx="96480" cy="168480"/>
              </p14:xfrm>
            </p:contentPart>
          </mc:Choice>
          <mc:Fallback xmlns="">
            <p:pic>
              <p:nvPicPr>
                <p:cNvPr id="1072" name="Ink 1071">
                  <a:extLst>
                    <a:ext uri="{FF2B5EF4-FFF2-40B4-BE49-F238E27FC236}">
                      <a16:creationId xmlns:a16="http://schemas.microsoft.com/office/drawing/2014/main" id="{3A138385-C27B-35D4-B596-D81FD390CE57}"/>
                    </a:ext>
                  </a:extLst>
                </p:cNvPr>
                <p:cNvPicPr/>
                <p:nvPr/>
              </p:nvPicPr>
              <p:blipFill>
                <a:blip r:embed="rId71"/>
                <a:stretch>
                  <a:fillRect/>
                </a:stretch>
              </p:blipFill>
              <p:spPr>
                <a:xfrm>
                  <a:off x="7224656" y="6244811"/>
                  <a:ext cx="1141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075" name="Ink 1074">
                  <a:extLst>
                    <a:ext uri="{FF2B5EF4-FFF2-40B4-BE49-F238E27FC236}">
                      <a16:creationId xmlns:a16="http://schemas.microsoft.com/office/drawing/2014/main" id="{1F51783F-C106-FF1B-6EC9-7FF7644F8BA3}"/>
                    </a:ext>
                  </a:extLst>
                </p14:cNvPr>
                <p14:cNvContentPartPr/>
                <p14:nvPr/>
              </p14:nvContentPartPr>
              <p14:xfrm>
                <a:off x="7314296" y="6205571"/>
                <a:ext cx="282960" cy="63000"/>
              </p14:xfrm>
            </p:contentPart>
          </mc:Choice>
          <mc:Fallback xmlns="">
            <p:pic>
              <p:nvPicPr>
                <p:cNvPr id="1075" name="Ink 1074">
                  <a:extLst>
                    <a:ext uri="{FF2B5EF4-FFF2-40B4-BE49-F238E27FC236}">
                      <a16:creationId xmlns:a16="http://schemas.microsoft.com/office/drawing/2014/main" id="{1F51783F-C106-FF1B-6EC9-7FF7644F8BA3}"/>
                    </a:ext>
                  </a:extLst>
                </p:cNvPr>
                <p:cNvPicPr/>
                <p:nvPr/>
              </p:nvPicPr>
              <p:blipFill>
                <a:blip r:embed="rId73"/>
                <a:stretch>
                  <a:fillRect/>
                </a:stretch>
              </p:blipFill>
              <p:spPr>
                <a:xfrm>
                  <a:off x="7305296" y="6196931"/>
                  <a:ext cx="3006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078" name="Ink 1077">
                  <a:extLst>
                    <a:ext uri="{FF2B5EF4-FFF2-40B4-BE49-F238E27FC236}">
                      <a16:creationId xmlns:a16="http://schemas.microsoft.com/office/drawing/2014/main" id="{2CE8727E-D670-30C5-EB31-49A64A1C9BA9}"/>
                    </a:ext>
                  </a:extLst>
                </p14:cNvPr>
                <p14:cNvContentPartPr/>
                <p14:nvPr/>
              </p14:nvContentPartPr>
              <p14:xfrm>
                <a:off x="7599416" y="6324011"/>
                <a:ext cx="36000" cy="105480"/>
              </p14:xfrm>
            </p:contentPart>
          </mc:Choice>
          <mc:Fallback xmlns="">
            <p:pic>
              <p:nvPicPr>
                <p:cNvPr id="1078" name="Ink 1077">
                  <a:extLst>
                    <a:ext uri="{FF2B5EF4-FFF2-40B4-BE49-F238E27FC236}">
                      <a16:creationId xmlns:a16="http://schemas.microsoft.com/office/drawing/2014/main" id="{2CE8727E-D670-30C5-EB31-49A64A1C9BA9}"/>
                    </a:ext>
                  </a:extLst>
                </p:cNvPr>
                <p:cNvPicPr/>
                <p:nvPr/>
              </p:nvPicPr>
              <p:blipFill>
                <a:blip r:embed="rId75"/>
                <a:stretch>
                  <a:fillRect/>
                </a:stretch>
              </p:blipFill>
              <p:spPr>
                <a:xfrm>
                  <a:off x="7590416" y="6315011"/>
                  <a:ext cx="5364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079" name="Ink 1078">
                  <a:extLst>
                    <a:ext uri="{FF2B5EF4-FFF2-40B4-BE49-F238E27FC236}">
                      <a16:creationId xmlns:a16="http://schemas.microsoft.com/office/drawing/2014/main" id="{38564ADA-98AC-917F-7545-C385A086FBC3}"/>
                    </a:ext>
                  </a:extLst>
                </p14:cNvPr>
                <p14:cNvContentPartPr/>
                <p14:nvPr/>
              </p14:nvContentPartPr>
              <p14:xfrm>
                <a:off x="7598336" y="6366851"/>
                <a:ext cx="137160" cy="222840"/>
              </p14:xfrm>
            </p:contentPart>
          </mc:Choice>
          <mc:Fallback xmlns="">
            <p:pic>
              <p:nvPicPr>
                <p:cNvPr id="1079" name="Ink 1078">
                  <a:extLst>
                    <a:ext uri="{FF2B5EF4-FFF2-40B4-BE49-F238E27FC236}">
                      <a16:creationId xmlns:a16="http://schemas.microsoft.com/office/drawing/2014/main" id="{38564ADA-98AC-917F-7545-C385A086FBC3}"/>
                    </a:ext>
                  </a:extLst>
                </p:cNvPr>
                <p:cNvPicPr/>
                <p:nvPr/>
              </p:nvPicPr>
              <p:blipFill>
                <a:blip r:embed="rId77"/>
                <a:stretch>
                  <a:fillRect/>
                </a:stretch>
              </p:blipFill>
              <p:spPr>
                <a:xfrm>
                  <a:off x="7589336" y="6358211"/>
                  <a:ext cx="15480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080" name="Ink 1079">
                  <a:extLst>
                    <a:ext uri="{FF2B5EF4-FFF2-40B4-BE49-F238E27FC236}">
                      <a16:creationId xmlns:a16="http://schemas.microsoft.com/office/drawing/2014/main" id="{0567FE19-29D1-B5E2-6A8B-69730D7E2C9A}"/>
                    </a:ext>
                  </a:extLst>
                </p14:cNvPr>
                <p14:cNvContentPartPr/>
                <p14:nvPr/>
              </p14:nvContentPartPr>
              <p14:xfrm>
                <a:off x="7819736" y="6326891"/>
                <a:ext cx="105840" cy="130680"/>
              </p14:xfrm>
            </p:contentPart>
          </mc:Choice>
          <mc:Fallback xmlns="">
            <p:pic>
              <p:nvPicPr>
                <p:cNvPr id="1080" name="Ink 1079">
                  <a:extLst>
                    <a:ext uri="{FF2B5EF4-FFF2-40B4-BE49-F238E27FC236}">
                      <a16:creationId xmlns:a16="http://schemas.microsoft.com/office/drawing/2014/main" id="{0567FE19-29D1-B5E2-6A8B-69730D7E2C9A}"/>
                    </a:ext>
                  </a:extLst>
                </p:cNvPr>
                <p:cNvPicPr/>
                <p:nvPr/>
              </p:nvPicPr>
              <p:blipFill>
                <a:blip r:embed="rId79"/>
                <a:stretch>
                  <a:fillRect/>
                </a:stretch>
              </p:blipFill>
              <p:spPr>
                <a:xfrm>
                  <a:off x="7810736" y="6317891"/>
                  <a:ext cx="12348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083" name="Ink 1082">
                  <a:extLst>
                    <a:ext uri="{FF2B5EF4-FFF2-40B4-BE49-F238E27FC236}">
                      <a16:creationId xmlns:a16="http://schemas.microsoft.com/office/drawing/2014/main" id="{EE9EF1A9-BB91-9D85-60E2-283B61BFC271}"/>
                    </a:ext>
                  </a:extLst>
                </p14:cNvPr>
                <p14:cNvContentPartPr/>
                <p14:nvPr/>
              </p14:nvContentPartPr>
              <p14:xfrm>
                <a:off x="7994696" y="6343811"/>
                <a:ext cx="117000" cy="123840"/>
              </p14:xfrm>
            </p:contentPart>
          </mc:Choice>
          <mc:Fallback xmlns="">
            <p:pic>
              <p:nvPicPr>
                <p:cNvPr id="1083" name="Ink 1082">
                  <a:extLst>
                    <a:ext uri="{FF2B5EF4-FFF2-40B4-BE49-F238E27FC236}">
                      <a16:creationId xmlns:a16="http://schemas.microsoft.com/office/drawing/2014/main" id="{EE9EF1A9-BB91-9D85-60E2-283B61BFC271}"/>
                    </a:ext>
                  </a:extLst>
                </p:cNvPr>
                <p:cNvPicPr/>
                <p:nvPr/>
              </p:nvPicPr>
              <p:blipFill>
                <a:blip r:embed="rId81"/>
                <a:stretch>
                  <a:fillRect/>
                </a:stretch>
              </p:blipFill>
              <p:spPr>
                <a:xfrm>
                  <a:off x="7986056" y="6335171"/>
                  <a:ext cx="1346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084" name="Ink 1083">
                  <a:extLst>
                    <a:ext uri="{FF2B5EF4-FFF2-40B4-BE49-F238E27FC236}">
                      <a16:creationId xmlns:a16="http://schemas.microsoft.com/office/drawing/2014/main" id="{8BF54040-DBCC-A619-364B-424347E3C568}"/>
                    </a:ext>
                  </a:extLst>
                </p14:cNvPr>
                <p14:cNvContentPartPr/>
                <p14:nvPr/>
              </p14:nvContentPartPr>
              <p14:xfrm>
                <a:off x="8171096" y="6282251"/>
                <a:ext cx="153000" cy="200160"/>
              </p14:xfrm>
            </p:contentPart>
          </mc:Choice>
          <mc:Fallback xmlns="">
            <p:pic>
              <p:nvPicPr>
                <p:cNvPr id="1084" name="Ink 1083">
                  <a:extLst>
                    <a:ext uri="{FF2B5EF4-FFF2-40B4-BE49-F238E27FC236}">
                      <a16:creationId xmlns:a16="http://schemas.microsoft.com/office/drawing/2014/main" id="{8BF54040-DBCC-A619-364B-424347E3C568}"/>
                    </a:ext>
                  </a:extLst>
                </p:cNvPr>
                <p:cNvPicPr/>
                <p:nvPr/>
              </p:nvPicPr>
              <p:blipFill>
                <a:blip r:embed="rId83"/>
                <a:stretch>
                  <a:fillRect/>
                </a:stretch>
              </p:blipFill>
              <p:spPr>
                <a:xfrm>
                  <a:off x="8162096" y="6273611"/>
                  <a:ext cx="17064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085" name="Ink 1084">
                  <a:extLst>
                    <a:ext uri="{FF2B5EF4-FFF2-40B4-BE49-F238E27FC236}">
                      <a16:creationId xmlns:a16="http://schemas.microsoft.com/office/drawing/2014/main" id="{DD643AFF-DD71-A9D8-9A6A-889509215601}"/>
                    </a:ext>
                  </a:extLst>
                </p14:cNvPr>
                <p14:cNvContentPartPr/>
                <p14:nvPr/>
              </p14:nvContentPartPr>
              <p14:xfrm>
                <a:off x="8316536" y="6310691"/>
                <a:ext cx="131760" cy="137880"/>
              </p14:xfrm>
            </p:contentPart>
          </mc:Choice>
          <mc:Fallback xmlns="">
            <p:pic>
              <p:nvPicPr>
                <p:cNvPr id="1085" name="Ink 1084">
                  <a:extLst>
                    <a:ext uri="{FF2B5EF4-FFF2-40B4-BE49-F238E27FC236}">
                      <a16:creationId xmlns:a16="http://schemas.microsoft.com/office/drawing/2014/main" id="{DD643AFF-DD71-A9D8-9A6A-889509215601}"/>
                    </a:ext>
                  </a:extLst>
                </p:cNvPr>
                <p:cNvPicPr/>
                <p:nvPr/>
              </p:nvPicPr>
              <p:blipFill>
                <a:blip r:embed="rId85"/>
                <a:stretch>
                  <a:fillRect/>
                </a:stretch>
              </p:blipFill>
              <p:spPr>
                <a:xfrm>
                  <a:off x="8307536" y="6301691"/>
                  <a:ext cx="149400" cy="155520"/>
                </a:xfrm>
                <a:prstGeom prst="rect">
                  <a:avLst/>
                </a:prstGeom>
              </p:spPr>
            </p:pic>
          </mc:Fallback>
        </mc:AlternateContent>
      </p:grpSp>
      <p:grpSp>
        <p:nvGrpSpPr>
          <p:cNvPr id="3091" name="Group 3090">
            <a:extLst>
              <a:ext uri="{FF2B5EF4-FFF2-40B4-BE49-F238E27FC236}">
                <a16:creationId xmlns:a16="http://schemas.microsoft.com/office/drawing/2014/main" id="{7E662F08-F8AD-1404-0018-BF1F40B0A910}"/>
              </a:ext>
            </a:extLst>
          </p:cNvPr>
          <p:cNvGrpSpPr/>
          <p:nvPr/>
        </p:nvGrpSpPr>
        <p:grpSpPr>
          <a:xfrm>
            <a:off x="8633336" y="6244451"/>
            <a:ext cx="1038240" cy="280440"/>
            <a:chOff x="8633336" y="6244451"/>
            <a:chExt cx="1038240" cy="280440"/>
          </a:xfrm>
        </p:grpSpPr>
        <mc:AlternateContent xmlns:mc="http://schemas.openxmlformats.org/markup-compatibility/2006" xmlns:p14="http://schemas.microsoft.com/office/powerpoint/2010/main">
          <mc:Choice Requires="p14">
            <p:contentPart p14:bwMode="auto" r:id="rId86">
              <p14:nvContentPartPr>
                <p14:cNvPr id="3072" name="Ink 3071">
                  <a:extLst>
                    <a:ext uri="{FF2B5EF4-FFF2-40B4-BE49-F238E27FC236}">
                      <a16:creationId xmlns:a16="http://schemas.microsoft.com/office/drawing/2014/main" id="{7F30546C-5D29-AA28-CBED-E9980BA8AA5F}"/>
                    </a:ext>
                  </a:extLst>
                </p14:cNvPr>
                <p14:cNvContentPartPr/>
                <p14:nvPr/>
              </p14:nvContentPartPr>
              <p14:xfrm>
                <a:off x="8633336" y="6364691"/>
                <a:ext cx="100800" cy="3240"/>
              </p14:xfrm>
            </p:contentPart>
          </mc:Choice>
          <mc:Fallback xmlns="">
            <p:pic>
              <p:nvPicPr>
                <p:cNvPr id="3072" name="Ink 3071">
                  <a:extLst>
                    <a:ext uri="{FF2B5EF4-FFF2-40B4-BE49-F238E27FC236}">
                      <a16:creationId xmlns:a16="http://schemas.microsoft.com/office/drawing/2014/main" id="{7F30546C-5D29-AA28-CBED-E9980BA8AA5F}"/>
                    </a:ext>
                  </a:extLst>
                </p:cNvPr>
                <p:cNvPicPr/>
                <p:nvPr/>
              </p:nvPicPr>
              <p:blipFill>
                <a:blip r:embed="rId87"/>
                <a:stretch>
                  <a:fillRect/>
                </a:stretch>
              </p:blipFill>
              <p:spPr>
                <a:xfrm>
                  <a:off x="8624696" y="6356051"/>
                  <a:ext cx="1184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073" name="Ink 3072">
                  <a:extLst>
                    <a:ext uri="{FF2B5EF4-FFF2-40B4-BE49-F238E27FC236}">
                      <a16:creationId xmlns:a16="http://schemas.microsoft.com/office/drawing/2014/main" id="{BFF0A9A5-0A27-4641-BD26-FFDC0B3E5092}"/>
                    </a:ext>
                  </a:extLst>
                </p14:cNvPr>
                <p14:cNvContentPartPr/>
                <p14:nvPr/>
              </p14:nvContentPartPr>
              <p14:xfrm>
                <a:off x="8655296" y="6318611"/>
                <a:ext cx="93240" cy="14400"/>
              </p14:xfrm>
            </p:contentPart>
          </mc:Choice>
          <mc:Fallback xmlns="">
            <p:pic>
              <p:nvPicPr>
                <p:cNvPr id="3073" name="Ink 3072">
                  <a:extLst>
                    <a:ext uri="{FF2B5EF4-FFF2-40B4-BE49-F238E27FC236}">
                      <a16:creationId xmlns:a16="http://schemas.microsoft.com/office/drawing/2014/main" id="{BFF0A9A5-0A27-4641-BD26-FFDC0B3E5092}"/>
                    </a:ext>
                  </a:extLst>
                </p:cNvPr>
                <p:cNvPicPr/>
                <p:nvPr/>
              </p:nvPicPr>
              <p:blipFill>
                <a:blip r:embed="rId89"/>
                <a:stretch>
                  <a:fillRect/>
                </a:stretch>
              </p:blipFill>
              <p:spPr>
                <a:xfrm>
                  <a:off x="8646296" y="6309611"/>
                  <a:ext cx="11088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077" name="Ink 3076">
                  <a:extLst>
                    <a:ext uri="{FF2B5EF4-FFF2-40B4-BE49-F238E27FC236}">
                      <a16:creationId xmlns:a16="http://schemas.microsoft.com/office/drawing/2014/main" id="{CD71D22A-6FA1-D896-BB96-EF56BEE72023}"/>
                    </a:ext>
                  </a:extLst>
                </p14:cNvPr>
                <p14:cNvContentPartPr/>
                <p14:nvPr/>
              </p14:nvContentPartPr>
              <p14:xfrm>
                <a:off x="8875976" y="6268931"/>
                <a:ext cx="232920" cy="72000"/>
              </p14:xfrm>
            </p:contentPart>
          </mc:Choice>
          <mc:Fallback xmlns="">
            <p:pic>
              <p:nvPicPr>
                <p:cNvPr id="3077" name="Ink 3076">
                  <a:extLst>
                    <a:ext uri="{FF2B5EF4-FFF2-40B4-BE49-F238E27FC236}">
                      <a16:creationId xmlns:a16="http://schemas.microsoft.com/office/drawing/2014/main" id="{CD71D22A-6FA1-D896-BB96-EF56BEE72023}"/>
                    </a:ext>
                  </a:extLst>
                </p:cNvPr>
                <p:cNvPicPr/>
                <p:nvPr/>
              </p:nvPicPr>
              <p:blipFill>
                <a:blip r:embed="rId91"/>
                <a:stretch>
                  <a:fillRect/>
                </a:stretch>
              </p:blipFill>
              <p:spPr>
                <a:xfrm>
                  <a:off x="8866976" y="6260291"/>
                  <a:ext cx="2505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080" name="Ink 3079">
                  <a:extLst>
                    <a:ext uri="{FF2B5EF4-FFF2-40B4-BE49-F238E27FC236}">
                      <a16:creationId xmlns:a16="http://schemas.microsoft.com/office/drawing/2014/main" id="{B2A372E0-B06A-55C6-C3BF-A27E2DF2475B}"/>
                    </a:ext>
                  </a:extLst>
                </p14:cNvPr>
                <p14:cNvContentPartPr/>
                <p14:nvPr/>
              </p14:nvContentPartPr>
              <p14:xfrm>
                <a:off x="9036896" y="6244451"/>
                <a:ext cx="30240" cy="280440"/>
              </p14:xfrm>
            </p:contentPart>
          </mc:Choice>
          <mc:Fallback xmlns="">
            <p:pic>
              <p:nvPicPr>
                <p:cNvPr id="3080" name="Ink 3079">
                  <a:extLst>
                    <a:ext uri="{FF2B5EF4-FFF2-40B4-BE49-F238E27FC236}">
                      <a16:creationId xmlns:a16="http://schemas.microsoft.com/office/drawing/2014/main" id="{B2A372E0-B06A-55C6-C3BF-A27E2DF2475B}"/>
                    </a:ext>
                  </a:extLst>
                </p:cNvPr>
                <p:cNvPicPr/>
                <p:nvPr/>
              </p:nvPicPr>
              <p:blipFill>
                <a:blip r:embed="rId93"/>
                <a:stretch>
                  <a:fillRect/>
                </a:stretch>
              </p:blipFill>
              <p:spPr>
                <a:xfrm>
                  <a:off x="9028256" y="6235451"/>
                  <a:ext cx="47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083" name="Ink 3082">
                  <a:extLst>
                    <a:ext uri="{FF2B5EF4-FFF2-40B4-BE49-F238E27FC236}">
                      <a16:creationId xmlns:a16="http://schemas.microsoft.com/office/drawing/2014/main" id="{A70F07AA-E890-F898-F701-F6E7918B209B}"/>
                    </a:ext>
                  </a:extLst>
                </p14:cNvPr>
                <p14:cNvContentPartPr/>
                <p14:nvPr/>
              </p14:nvContentPartPr>
              <p14:xfrm>
                <a:off x="9200696" y="6299171"/>
                <a:ext cx="115200" cy="139680"/>
              </p14:xfrm>
            </p:contentPart>
          </mc:Choice>
          <mc:Fallback xmlns="">
            <p:pic>
              <p:nvPicPr>
                <p:cNvPr id="3083" name="Ink 3082">
                  <a:extLst>
                    <a:ext uri="{FF2B5EF4-FFF2-40B4-BE49-F238E27FC236}">
                      <a16:creationId xmlns:a16="http://schemas.microsoft.com/office/drawing/2014/main" id="{A70F07AA-E890-F898-F701-F6E7918B209B}"/>
                    </a:ext>
                  </a:extLst>
                </p:cNvPr>
                <p:cNvPicPr/>
                <p:nvPr/>
              </p:nvPicPr>
              <p:blipFill>
                <a:blip r:embed="rId95"/>
                <a:stretch>
                  <a:fillRect/>
                </a:stretch>
              </p:blipFill>
              <p:spPr>
                <a:xfrm>
                  <a:off x="9191696" y="6290171"/>
                  <a:ext cx="1328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086" name="Ink 3085">
                  <a:extLst>
                    <a:ext uri="{FF2B5EF4-FFF2-40B4-BE49-F238E27FC236}">
                      <a16:creationId xmlns:a16="http://schemas.microsoft.com/office/drawing/2014/main" id="{E3E177DB-D5A4-D77D-2C0B-D6B32304EF72}"/>
                    </a:ext>
                  </a:extLst>
                </p14:cNvPr>
                <p14:cNvContentPartPr/>
                <p14:nvPr/>
              </p14:nvContentPartPr>
              <p14:xfrm>
                <a:off x="9414896" y="6304571"/>
                <a:ext cx="130680" cy="149760"/>
              </p14:xfrm>
            </p:contentPart>
          </mc:Choice>
          <mc:Fallback xmlns="">
            <p:pic>
              <p:nvPicPr>
                <p:cNvPr id="3086" name="Ink 3085">
                  <a:extLst>
                    <a:ext uri="{FF2B5EF4-FFF2-40B4-BE49-F238E27FC236}">
                      <a16:creationId xmlns:a16="http://schemas.microsoft.com/office/drawing/2014/main" id="{E3E177DB-D5A4-D77D-2C0B-D6B32304EF72}"/>
                    </a:ext>
                  </a:extLst>
                </p:cNvPr>
                <p:cNvPicPr/>
                <p:nvPr/>
              </p:nvPicPr>
              <p:blipFill>
                <a:blip r:embed="rId97"/>
                <a:stretch>
                  <a:fillRect/>
                </a:stretch>
              </p:blipFill>
              <p:spPr>
                <a:xfrm>
                  <a:off x="9405896" y="6295931"/>
                  <a:ext cx="1483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089" name="Ink 3088">
                  <a:extLst>
                    <a:ext uri="{FF2B5EF4-FFF2-40B4-BE49-F238E27FC236}">
                      <a16:creationId xmlns:a16="http://schemas.microsoft.com/office/drawing/2014/main" id="{BD1717AC-4A42-FCDA-9DBD-6626046DEF37}"/>
                    </a:ext>
                  </a:extLst>
                </p14:cNvPr>
                <p14:cNvContentPartPr/>
                <p14:nvPr/>
              </p14:nvContentPartPr>
              <p14:xfrm>
                <a:off x="9665096" y="6295571"/>
                <a:ext cx="6480" cy="194760"/>
              </p14:xfrm>
            </p:contentPart>
          </mc:Choice>
          <mc:Fallback xmlns="">
            <p:pic>
              <p:nvPicPr>
                <p:cNvPr id="3089" name="Ink 3088">
                  <a:extLst>
                    <a:ext uri="{FF2B5EF4-FFF2-40B4-BE49-F238E27FC236}">
                      <a16:creationId xmlns:a16="http://schemas.microsoft.com/office/drawing/2014/main" id="{BD1717AC-4A42-FCDA-9DBD-6626046DEF37}"/>
                    </a:ext>
                  </a:extLst>
                </p:cNvPr>
                <p:cNvPicPr/>
                <p:nvPr/>
              </p:nvPicPr>
              <p:blipFill>
                <a:blip r:embed="rId99"/>
                <a:stretch>
                  <a:fillRect/>
                </a:stretch>
              </p:blipFill>
              <p:spPr>
                <a:xfrm>
                  <a:off x="9656456" y="6286931"/>
                  <a:ext cx="24120" cy="212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0">
            <p14:nvContentPartPr>
              <p14:cNvPr id="3092" name="Ink 3091">
                <a:extLst>
                  <a:ext uri="{FF2B5EF4-FFF2-40B4-BE49-F238E27FC236}">
                    <a16:creationId xmlns:a16="http://schemas.microsoft.com/office/drawing/2014/main" id="{6816DC3F-9A2D-FDDD-429A-CB506DAB5B4E}"/>
                  </a:ext>
                </a:extLst>
              </p14:cNvPr>
              <p14:cNvContentPartPr/>
              <p14:nvPr/>
            </p14:nvContentPartPr>
            <p14:xfrm>
              <a:off x="2075936" y="4606811"/>
              <a:ext cx="230760" cy="24120"/>
            </p14:xfrm>
          </p:contentPart>
        </mc:Choice>
        <mc:Fallback xmlns="">
          <p:pic>
            <p:nvPicPr>
              <p:cNvPr id="3092" name="Ink 3091">
                <a:extLst>
                  <a:ext uri="{FF2B5EF4-FFF2-40B4-BE49-F238E27FC236}">
                    <a16:creationId xmlns:a16="http://schemas.microsoft.com/office/drawing/2014/main" id="{6816DC3F-9A2D-FDDD-429A-CB506DAB5B4E}"/>
                  </a:ext>
                </a:extLst>
              </p:cNvPr>
              <p:cNvPicPr/>
              <p:nvPr/>
            </p:nvPicPr>
            <p:blipFill>
              <a:blip r:embed="rId101"/>
              <a:stretch>
                <a:fillRect/>
              </a:stretch>
            </p:blipFill>
            <p:spPr>
              <a:xfrm>
                <a:off x="2067296" y="4598171"/>
                <a:ext cx="2484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093" name="Ink 3092">
                <a:extLst>
                  <a:ext uri="{FF2B5EF4-FFF2-40B4-BE49-F238E27FC236}">
                    <a16:creationId xmlns:a16="http://schemas.microsoft.com/office/drawing/2014/main" id="{056505A2-C8DC-2425-2F3A-46C26E88F3B0}"/>
                  </a:ext>
                </a:extLst>
              </p14:cNvPr>
              <p14:cNvContentPartPr/>
              <p14:nvPr/>
            </p14:nvContentPartPr>
            <p14:xfrm>
              <a:off x="2042816" y="2018051"/>
              <a:ext cx="305280" cy="23040"/>
            </p14:xfrm>
          </p:contentPart>
        </mc:Choice>
        <mc:Fallback xmlns="">
          <p:pic>
            <p:nvPicPr>
              <p:cNvPr id="3093" name="Ink 3092">
                <a:extLst>
                  <a:ext uri="{FF2B5EF4-FFF2-40B4-BE49-F238E27FC236}">
                    <a16:creationId xmlns:a16="http://schemas.microsoft.com/office/drawing/2014/main" id="{056505A2-C8DC-2425-2F3A-46C26E88F3B0}"/>
                  </a:ext>
                </a:extLst>
              </p:cNvPr>
              <p:cNvPicPr/>
              <p:nvPr/>
            </p:nvPicPr>
            <p:blipFill>
              <a:blip r:embed="rId103"/>
              <a:stretch>
                <a:fillRect/>
              </a:stretch>
            </p:blipFill>
            <p:spPr>
              <a:xfrm>
                <a:off x="2033816" y="2009051"/>
                <a:ext cx="322920" cy="40680"/>
              </a:xfrm>
              <a:prstGeom prst="rect">
                <a:avLst/>
              </a:prstGeom>
            </p:spPr>
          </p:pic>
        </mc:Fallback>
      </mc:AlternateContent>
    </p:spTree>
    <p:extLst>
      <p:ext uri="{BB962C8B-B14F-4D97-AF65-F5344CB8AC3E}">
        <p14:creationId xmlns:p14="http://schemas.microsoft.com/office/powerpoint/2010/main" val="11236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B3076-0CB1-58F0-179C-C9331DC7E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6648A-F8A0-7B0D-B1B2-265492108E4F}"/>
              </a:ext>
            </a:extLst>
          </p:cNvPr>
          <p:cNvSpPr>
            <a:spLocks noGrp="1"/>
          </p:cNvSpPr>
          <p:nvPr>
            <p:ph type="title"/>
          </p:nvPr>
        </p:nvSpPr>
        <p:spPr>
          <a:xfrm>
            <a:off x="1640156" y="332010"/>
            <a:ext cx="10259744" cy="855412"/>
          </a:xfrm>
        </p:spPr>
        <p:txBody>
          <a:bodyPr>
            <a:noAutofit/>
          </a:bodyPr>
          <a:lstStyle/>
          <a:p>
            <a:r>
              <a:rPr lang="en-US" b="1" dirty="0"/>
              <a:t>Genesis 5 – Pre-Flood Patriarchs</a:t>
            </a:r>
          </a:p>
        </p:txBody>
      </p:sp>
      <p:sp>
        <p:nvSpPr>
          <p:cNvPr id="12" name="Content Placeholder 2">
            <a:extLst>
              <a:ext uri="{FF2B5EF4-FFF2-40B4-BE49-F238E27FC236}">
                <a16:creationId xmlns:a16="http://schemas.microsoft.com/office/drawing/2014/main" id="{2CD777DC-0DFE-DBDE-88D8-707CF0AD97A3}"/>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Adam’s </a:t>
            </a:r>
            <a:r>
              <a:rPr lang="en-US" sz="2400" dirty="0" err="1">
                <a:solidFill>
                  <a:srgbClr val="000000"/>
                </a:solidFill>
              </a:rPr>
              <a:t>Toldedot</a:t>
            </a:r>
            <a:r>
              <a:rPr lang="en-US" sz="2400" dirty="0">
                <a:solidFill>
                  <a:srgbClr val="000000"/>
                </a:solidFill>
              </a:rPr>
              <a:t> – the Godly seed</a:t>
            </a:r>
          </a:p>
          <a:p>
            <a:pPr lvl="1"/>
            <a:r>
              <a:rPr lang="en-US" sz="2200" dirty="0">
                <a:solidFill>
                  <a:srgbClr val="000000"/>
                </a:solidFill>
              </a:rPr>
              <a:t>Adam (Man)</a:t>
            </a:r>
          </a:p>
          <a:p>
            <a:pPr lvl="1"/>
            <a:r>
              <a:rPr lang="en-US" sz="2200" dirty="0">
                <a:solidFill>
                  <a:srgbClr val="000000"/>
                </a:solidFill>
              </a:rPr>
              <a:t>Seth (Appointed)</a:t>
            </a:r>
          </a:p>
          <a:p>
            <a:pPr lvl="1"/>
            <a:r>
              <a:rPr lang="en-US" sz="2200" dirty="0" err="1">
                <a:solidFill>
                  <a:srgbClr val="000000"/>
                </a:solidFill>
              </a:rPr>
              <a:t>Enosh</a:t>
            </a:r>
            <a:r>
              <a:rPr lang="en-US" sz="2200" dirty="0">
                <a:solidFill>
                  <a:srgbClr val="000000"/>
                </a:solidFill>
              </a:rPr>
              <a:t> (Frail)</a:t>
            </a:r>
          </a:p>
          <a:p>
            <a:pPr lvl="1"/>
            <a:r>
              <a:rPr lang="en-US" sz="2200" dirty="0">
                <a:solidFill>
                  <a:srgbClr val="000000"/>
                </a:solidFill>
              </a:rPr>
              <a:t>Kenan (Acquired or “Smith”)</a:t>
            </a:r>
          </a:p>
          <a:p>
            <a:pPr lvl="1"/>
            <a:r>
              <a:rPr lang="en-US" sz="2200" dirty="0">
                <a:solidFill>
                  <a:srgbClr val="000000"/>
                </a:solidFill>
              </a:rPr>
              <a:t>Mahalalel (Praise of Elohim)</a:t>
            </a:r>
          </a:p>
          <a:p>
            <a:pPr lvl="1"/>
            <a:r>
              <a:rPr lang="en-US" sz="2200" dirty="0">
                <a:solidFill>
                  <a:srgbClr val="000000"/>
                </a:solidFill>
              </a:rPr>
              <a:t>Jared (Descent)</a:t>
            </a:r>
          </a:p>
          <a:p>
            <a:pPr lvl="1"/>
            <a:r>
              <a:rPr lang="en-US" sz="2200" dirty="0">
                <a:solidFill>
                  <a:srgbClr val="000000"/>
                </a:solidFill>
              </a:rPr>
              <a:t>Enoch (Dedication) – ”Walked with God”, and was no more</a:t>
            </a:r>
          </a:p>
          <a:p>
            <a:pPr lvl="1"/>
            <a:r>
              <a:rPr lang="en-US" sz="2200" dirty="0">
                <a:solidFill>
                  <a:srgbClr val="000000"/>
                </a:solidFill>
              </a:rPr>
              <a:t>Methuselah (he dies it shall be sent) – oldest living man on record 969</a:t>
            </a:r>
          </a:p>
          <a:p>
            <a:pPr lvl="2"/>
            <a:r>
              <a:rPr lang="en-US" sz="2000" dirty="0">
                <a:solidFill>
                  <a:srgbClr val="000000"/>
                </a:solidFill>
              </a:rPr>
              <a:t>The flood came in the same year he died!</a:t>
            </a:r>
          </a:p>
          <a:p>
            <a:pPr lvl="1"/>
            <a:r>
              <a:rPr lang="en-US" sz="2200" dirty="0">
                <a:solidFill>
                  <a:srgbClr val="000000"/>
                </a:solidFill>
              </a:rPr>
              <a:t>Lamech (Warrior or Conqueror) – not the same Lamech as Cain’s son</a:t>
            </a:r>
          </a:p>
          <a:p>
            <a:pPr lvl="1"/>
            <a:r>
              <a:rPr lang="en-US" sz="2200" dirty="0">
                <a:solidFill>
                  <a:srgbClr val="000000"/>
                </a:solidFill>
              </a:rPr>
              <a:t>Noah (Comfort, or Rest)</a:t>
            </a: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A324BF5-B512-AACA-4AE8-E5DADDE43679}"/>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9A324BF5-B512-AACA-4AE8-E5DADDE43679}"/>
                  </a:ext>
                </a:extLst>
              </p:cNvPr>
              <p:cNvPicPr/>
              <p:nvPr/>
            </p:nvPicPr>
            <p:blipFill>
              <a:blip r:embed="rId4"/>
              <a:stretch>
                <a:fillRect/>
              </a:stretch>
            </p:blipFill>
            <p:spPr>
              <a:xfrm>
                <a:off x="5538056" y="3238451"/>
                <a:ext cx="23040" cy="18000"/>
              </a:xfrm>
              <a:prstGeom prst="rect">
                <a:avLst/>
              </a:prstGeom>
            </p:spPr>
          </p:pic>
        </mc:Fallback>
      </mc:AlternateContent>
    </p:spTree>
    <p:extLst>
      <p:ext uri="{BB962C8B-B14F-4D97-AF65-F5344CB8AC3E}">
        <p14:creationId xmlns:p14="http://schemas.microsoft.com/office/powerpoint/2010/main" val="117304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FFB8B-D312-5360-2255-BD8284A9E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D3ED4-D43E-1E48-5AAA-862B45687589}"/>
              </a:ext>
            </a:extLst>
          </p:cNvPr>
          <p:cNvSpPr>
            <a:spLocks noGrp="1"/>
          </p:cNvSpPr>
          <p:nvPr>
            <p:ph type="title"/>
          </p:nvPr>
        </p:nvSpPr>
        <p:spPr>
          <a:xfrm>
            <a:off x="1640156" y="332010"/>
            <a:ext cx="10259744" cy="855412"/>
          </a:xfrm>
        </p:spPr>
        <p:txBody>
          <a:bodyPr>
            <a:noAutofit/>
          </a:bodyPr>
          <a:lstStyle/>
          <a:p>
            <a:r>
              <a:rPr lang="en-US" b="1" dirty="0"/>
              <a:t>Genesis 5 – Pseudepigraphic Books</a:t>
            </a:r>
          </a:p>
        </p:txBody>
      </p:sp>
      <p:sp>
        <p:nvSpPr>
          <p:cNvPr id="12" name="Content Placeholder 2">
            <a:extLst>
              <a:ext uri="{FF2B5EF4-FFF2-40B4-BE49-F238E27FC236}">
                <a16:creationId xmlns:a16="http://schemas.microsoft.com/office/drawing/2014/main" id="{B442CEED-5CE2-9C4A-06DE-729CC4EE0182}"/>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We don’t know much about these patriarchs except…</a:t>
            </a:r>
          </a:p>
          <a:p>
            <a:r>
              <a:rPr lang="en-US" sz="2400" dirty="0">
                <a:solidFill>
                  <a:srgbClr val="000000"/>
                </a:solidFill>
              </a:rPr>
              <a:t>Some passages from extra-biblical, unsubstantiated books:</a:t>
            </a:r>
          </a:p>
          <a:p>
            <a:pPr lvl="1"/>
            <a:r>
              <a:rPr lang="en-US" sz="2200" dirty="0">
                <a:solidFill>
                  <a:srgbClr val="000000"/>
                </a:solidFill>
              </a:rPr>
              <a:t>The Book of Jubilees</a:t>
            </a:r>
          </a:p>
          <a:p>
            <a:pPr lvl="2"/>
            <a:r>
              <a:rPr lang="en-US" sz="2000" dirty="0">
                <a:solidFill>
                  <a:srgbClr val="000000"/>
                </a:solidFill>
              </a:rPr>
              <a:t>Jewish text from 100 BC that gives some detail about:</a:t>
            </a:r>
          </a:p>
          <a:p>
            <a:pPr lvl="2"/>
            <a:r>
              <a:rPr lang="en-US" sz="1800" dirty="0">
                <a:solidFill>
                  <a:srgbClr val="000000"/>
                </a:solidFill>
              </a:rPr>
              <a:t>The names of wives and mothers of the pre-flood patriarchs</a:t>
            </a:r>
          </a:p>
          <a:p>
            <a:pPr lvl="2"/>
            <a:r>
              <a:rPr lang="en-US" sz="1800" dirty="0">
                <a:solidFill>
                  <a:srgbClr val="000000"/>
                </a:solidFill>
              </a:rPr>
              <a:t>That Noah was a preacher of righteousness (see also 2 Pet 2:5)</a:t>
            </a:r>
          </a:p>
          <a:p>
            <a:pPr lvl="2"/>
            <a:r>
              <a:rPr lang="en-US" sz="1800" dirty="0">
                <a:solidFill>
                  <a:srgbClr val="000000"/>
                </a:solidFill>
              </a:rPr>
              <a:t>Some more information about the Nephilim (the Watchers)</a:t>
            </a:r>
          </a:p>
          <a:p>
            <a:pPr lvl="1"/>
            <a:r>
              <a:rPr lang="en-US" sz="2000" dirty="0">
                <a:solidFill>
                  <a:srgbClr val="000000"/>
                </a:solidFill>
              </a:rPr>
              <a:t>The Book of Enoch</a:t>
            </a:r>
          </a:p>
          <a:p>
            <a:pPr lvl="2"/>
            <a:r>
              <a:rPr lang="en-US" sz="1800" dirty="0">
                <a:solidFill>
                  <a:srgbClr val="000000"/>
                </a:solidFill>
              </a:rPr>
              <a:t>More about “the Watchers”</a:t>
            </a:r>
          </a:p>
          <a:p>
            <a:pPr lvl="2"/>
            <a:r>
              <a:rPr lang="en-US" sz="1800" dirty="0">
                <a:solidFill>
                  <a:srgbClr val="000000"/>
                </a:solidFill>
              </a:rPr>
              <a:t>Divine judgement and Cosmic order, (see Jude 1:14-15)</a:t>
            </a:r>
          </a:p>
          <a:p>
            <a:pPr lvl="2"/>
            <a:r>
              <a:rPr lang="en-US" sz="1800" dirty="0">
                <a:solidFill>
                  <a:srgbClr val="000000"/>
                </a:solidFill>
              </a:rPr>
              <a:t>The Messiah and the coming Kingdom</a:t>
            </a:r>
          </a:p>
          <a:p>
            <a:pPr lvl="1"/>
            <a:r>
              <a:rPr lang="en-US" sz="2000" dirty="0">
                <a:solidFill>
                  <a:srgbClr val="000000"/>
                </a:solidFill>
              </a:rPr>
              <a:t>The Book of Noah</a:t>
            </a:r>
          </a:p>
          <a:p>
            <a:pPr lvl="2"/>
            <a:r>
              <a:rPr lang="en-US" sz="1800" dirty="0">
                <a:solidFill>
                  <a:srgbClr val="000000"/>
                </a:solidFill>
              </a:rPr>
              <a:t>A psychedelic read – no hallucinogens needed</a:t>
            </a: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12BF541-2F35-0530-CB81-DB8E9ADBFBF5}"/>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612BF541-2F35-0530-CB81-DB8E9ADBFBF5}"/>
                  </a:ext>
                </a:extLst>
              </p:cNvPr>
              <p:cNvPicPr/>
              <p:nvPr/>
            </p:nvPicPr>
            <p:blipFill>
              <a:blip r:embed="rId4"/>
              <a:stretch>
                <a:fillRect/>
              </a:stretch>
            </p:blipFill>
            <p:spPr>
              <a:xfrm>
                <a:off x="5538618" y="3238091"/>
                <a:ext cx="21938" cy="18000"/>
              </a:xfrm>
              <a:prstGeom prst="rect">
                <a:avLst/>
              </a:prstGeom>
            </p:spPr>
          </p:pic>
        </mc:Fallback>
      </mc:AlternateContent>
    </p:spTree>
    <p:extLst>
      <p:ext uri="{BB962C8B-B14F-4D97-AF65-F5344CB8AC3E}">
        <p14:creationId xmlns:p14="http://schemas.microsoft.com/office/powerpoint/2010/main" val="46230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2">
                                            <p:txEl>
                                              <p:pRg st="12" end="12"/>
                                            </p:txEl>
                                          </p:spTgt>
                                        </p:tgtEl>
                                        <p:attrNameLst>
                                          <p:attrName>style.visibility</p:attrName>
                                        </p:attrNameLst>
                                      </p:cBhvr>
                                      <p:to>
                                        <p:strVal val="visible"/>
                                      </p:to>
                                    </p:set>
                                    <p:anim calcmode="lin" valueType="num">
                                      <p:cBhvr additive="base">
                                        <p:cTn id="79" dur="500" fill="hold"/>
                                        <p:tgtEl>
                                          <p:spTgt spid="12">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60CB-17BB-13F7-E2A1-CBFAB64F2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09831-EDBF-0938-F847-04893EB07EE1}"/>
              </a:ext>
            </a:extLst>
          </p:cNvPr>
          <p:cNvSpPr>
            <a:spLocks noGrp="1"/>
          </p:cNvSpPr>
          <p:nvPr>
            <p:ph type="title"/>
          </p:nvPr>
        </p:nvSpPr>
        <p:spPr>
          <a:xfrm>
            <a:off x="1640156" y="332010"/>
            <a:ext cx="10259744" cy="855412"/>
          </a:xfrm>
        </p:spPr>
        <p:txBody>
          <a:bodyPr>
            <a:noAutofit/>
          </a:bodyPr>
          <a:lstStyle/>
          <a:p>
            <a:r>
              <a:rPr lang="en-US" b="1" dirty="0"/>
              <a:t>Genesis 5 – Longevity of the Patriarchs</a:t>
            </a:r>
          </a:p>
        </p:txBody>
      </p:sp>
      <p:sp>
        <p:nvSpPr>
          <p:cNvPr id="12" name="Content Placeholder 2">
            <a:extLst>
              <a:ext uri="{FF2B5EF4-FFF2-40B4-BE49-F238E27FC236}">
                <a16:creationId xmlns:a16="http://schemas.microsoft.com/office/drawing/2014/main" id="{9F728FEF-499C-087C-348C-7DF6CF538CF9}"/>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DCBFA3E2-A5FA-010B-EE77-2A35436692ED}"/>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DCBFA3E2-A5FA-010B-EE77-2A35436692ED}"/>
                  </a:ext>
                </a:extLst>
              </p:cNvPr>
              <p:cNvPicPr/>
              <p:nvPr/>
            </p:nvPicPr>
            <p:blipFill>
              <a:blip r:embed="rId4"/>
              <a:stretch>
                <a:fillRect/>
              </a:stretch>
            </p:blipFill>
            <p:spPr>
              <a:xfrm>
                <a:off x="5538618" y="3238091"/>
                <a:ext cx="21938" cy="18000"/>
              </a:xfrm>
              <a:prstGeom prst="rect">
                <a:avLst/>
              </a:prstGeom>
            </p:spPr>
          </p:pic>
        </mc:Fallback>
      </mc:AlternateContent>
      <p:pic>
        <p:nvPicPr>
          <p:cNvPr id="6146" name="Picture 2" descr="Patriarch-ages-at-death">
            <a:extLst>
              <a:ext uri="{FF2B5EF4-FFF2-40B4-BE49-F238E27FC236}">
                <a16:creationId xmlns:a16="http://schemas.microsoft.com/office/drawing/2014/main" id="{C05BC517-B93A-FDBD-9B7A-D30F67D6F6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9754" y="1194450"/>
            <a:ext cx="10259744" cy="5453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758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46AF3-8E2B-273A-D1C6-9469421EA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D4DB6-A582-234F-3773-2922C1830E2F}"/>
              </a:ext>
            </a:extLst>
          </p:cNvPr>
          <p:cNvSpPr>
            <a:spLocks noGrp="1"/>
          </p:cNvSpPr>
          <p:nvPr>
            <p:ph type="title"/>
          </p:nvPr>
        </p:nvSpPr>
        <p:spPr>
          <a:xfrm>
            <a:off x="1640156" y="332010"/>
            <a:ext cx="10259744" cy="855412"/>
          </a:xfrm>
        </p:spPr>
        <p:txBody>
          <a:bodyPr>
            <a:noAutofit/>
          </a:bodyPr>
          <a:lstStyle/>
          <a:p>
            <a:r>
              <a:rPr lang="en-US" b="1" dirty="0"/>
              <a:t>Genesis 5 – </a:t>
            </a:r>
            <a:br>
              <a:rPr lang="en-US" b="1" dirty="0"/>
            </a:br>
            <a:r>
              <a:rPr lang="en-US" b="1" dirty="0"/>
              <a:t>Change in </a:t>
            </a:r>
            <a:br>
              <a:rPr lang="en-US" b="1" dirty="0"/>
            </a:br>
            <a:r>
              <a:rPr lang="en-US" b="1" dirty="0"/>
              <a:t>Longevity </a:t>
            </a:r>
            <a:br>
              <a:rPr lang="en-US" b="1" dirty="0"/>
            </a:br>
            <a:r>
              <a:rPr lang="en-US" b="1" dirty="0"/>
              <a:t>Post-Flood</a:t>
            </a:r>
          </a:p>
        </p:txBody>
      </p:sp>
      <p:sp>
        <p:nvSpPr>
          <p:cNvPr id="12" name="Content Placeholder 2">
            <a:extLst>
              <a:ext uri="{FF2B5EF4-FFF2-40B4-BE49-F238E27FC236}">
                <a16:creationId xmlns:a16="http://schemas.microsoft.com/office/drawing/2014/main" id="{81D5F848-348C-963B-89EB-08EC1740DED9}"/>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06E644F-8948-BD42-ADF4-09C2C7BD76EC}"/>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B06E644F-8948-BD42-ADF4-09C2C7BD76EC}"/>
                  </a:ext>
                </a:extLst>
              </p:cNvPr>
              <p:cNvPicPr/>
              <p:nvPr/>
            </p:nvPicPr>
            <p:blipFill>
              <a:blip r:embed="rId4"/>
              <a:stretch>
                <a:fillRect/>
              </a:stretch>
            </p:blipFill>
            <p:spPr>
              <a:xfrm>
                <a:off x="5538618" y="3238091"/>
                <a:ext cx="21938" cy="18000"/>
              </a:xfrm>
              <a:prstGeom prst="rect">
                <a:avLst/>
              </a:prstGeom>
            </p:spPr>
          </p:pic>
        </mc:Fallback>
      </mc:AlternateContent>
      <p:pic>
        <p:nvPicPr>
          <p:cNvPr id="8196" name="Picture 4" descr="126-ancestors-graph">
            <a:extLst>
              <a:ext uri="{FF2B5EF4-FFF2-40B4-BE49-F238E27FC236}">
                <a16:creationId xmlns:a16="http://schemas.microsoft.com/office/drawing/2014/main" id="{A2F3A1FD-6488-A072-29F1-52807874BC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7572" y="131224"/>
            <a:ext cx="7561483" cy="65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863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379B6-5CD8-B151-C534-9E644BBF0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0F9E26-02FB-56CD-71CD-DA1C636BE57D}"/>
              </a:ext>
            </a:extLst>
          </p:cNvPr>
          <p:cNvSpPr>
            <a:spLocks noGrp="1"/>
          </p:cNvSpPr>
          <p:nvPr>
            <p:ph type="title"/>
          </p:nvPr>
        </p:nvSpPr>
        <p:spPr>
          <a:xfrm>
            <a:off x="1640156" y="332010"/>
            <a:ext cx="10259744" cy="855412"/>
          </a:xfrm>
        </p:spPr>
        <p:txBody>
          <a:bodyPr>
            <a:noAutofit/>
          </a:bodyPr>
          <a:lstStyle/>
          <a:p>
            <a:r>
              <a:rPr lang="en-US" b="1" dirty="0"/>
              <a:t>Genesis 5 – Why such longevity pre-flood?</a:t>
            </a:r>
          </a:p>
        </p:txBody>
      </p:sp>
      <p:sp>
        <p:nvSpPr>
          <p:cNvPr id="12" name="Content Placeholder 2">
            <a:extLst>
              <a:ext uri="{FF2B5EF4-FFF2-40B4-BE49-F238E27FC236}">
                <a16:creationId xmlns:a16="http://schemas.microsoft.com/office/drawing/2014/main" id="{AAF83FAC-AA8F-0976-AA55-94EDEAEADCD8}"/>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These are some of the unproven reasons suggested</a:t>
            </a:r>
          </a:p>
          <a:p>
            <a:pPr lvl="1"/>
            <a:r>
              <a:rPr lang="en-US" sz="2200" dirty="0">
                <a:solidFill>
                  <a:srgbClr val="000000"/>
                </a:solidFill>
              </a:rPr>
              <a:t>Higher atmospheric oxygen – due to abundance of forests</a:t>
            </a:r>
          </a:p>
          <a:p>
            <a:pPr lvl="1"/>
            <a:r>
              <a:rPr lang="en-US" sz="2200" dirty="0">
                <a:solidFill>
                  <a:srgbClr val="000000"/>
                </a:solidFill>
              </a:rPr>
              <a:t>Higher atmospheric pressure – due to a “vapor canopy”</a:t>
            </a:r>
          </a:p>
          <a:p>
            <a:pPr lvl="1"/>
            <a:r>
              <a:rPr lang="en-US" sz="2200" dirty="0">
                <a:solidFill>
                  <a:srgbClr val="000000"/>
                </a:solidFill>
              </a:rPr>
              <a:t>Genetics</a:t>
            </a:r>
          </a:p>
          <a:p>
            <a:r>
              <a:rPr lang="en-US" sz="2400" dirty="0">
                <a:solidFill>
                  <a:srgbClr val="000000"/>
                </a:solidFill>
              </a:rPr>
              <a:t>A better question may be why are </a:t>
            </a:r>
            <a:r>
              <a:rPr lang="en-US" sz="2400" u="sng" dirty="0">
                <a:solidFill>
                  <a:srgbClr val="000000"/>
                </a:solidFill>
              </a:rPr>
              <a:t>our</a:t>
            </a:r>
            <a:r>
              <a:rPr lang="en-US" sz="2400" dirty="0">
                <a:solidFill>
                  <a:srgbClr val="000000"/>
                </a:solidFill>
              </a:rPr>
              <a:t> lives so short?</a:t>
            </a:r>
          </a:p>
          <a:p>
            <a:pPr lvl="1"/>
            <a:r>
              <a:rPr lang="en-US" sz="2200" dirty="0">
                <a:solidFill>
                  <a:srgbClr val="000000"/>
                </a:solidFill>
              </a:rPr>
              <a:t>We live less than 10% as long as the pre-flood patriarchs</a:t>
            </a:r>
          </a:p>
          <a:p>
            <a:pPr lvl="1"/>
            <a:r>
              <a:rPr lang="en-US" sz="2200" dirty="0">
                <a:solidFill>
                  <a:srgbClr val="000000"/>
                </a:solidFill>
              </a:rPr>
              <a:t>QUESTION? What causes aging?</a:t>
            </a:r>
          </a:p>
          <a:p>
            <a:pPr lvl="2"/>
            <a:r>
              <a:rPr lang="en-US" sz="2000" dirty="0">
                <a:solidFill>
                  <a:srgbClr val="000000"/>
                </a:solidFill>
              </a:rPr>
              <a:t>All our cells replace themselves many times throughout our lifespan</a:t>
            </a:r>
          </a:p>
          <a:p>
            <a:pPr lvl="2"/>
            <a:r>
              <a:rPr lang="en-US" sz="2000" dirty="0">
                <a:solidFill>
                  <a:srgbClr val="000000"/>
                </a:solidFill>
              </a:rPr>
              <a:t>We age because the replacements are not as robust as the originals</a:t>
            </a:r>
          </a:p>
          <a:p>
            <a:pPr lvl="2"/>
            <a:r>
              <a:rPr lang="en-US" sz="2000" dirty="0">
                <a:solidFill>
                  <a:srgbClr val="000000"/>
                </a:solidFill>
              </a:rPr>
              <a:t>And, humans add 30 new genetic mutations every generation</a:t>
            </a:r>
          </a:p>
          <a:p>
            <a:pPr lvl="2"/>
            <a:r>
              <a:rPr lang="en-US" sz="2000" dirty="0">
                <a:solidFill>
                  <a:srgbClr val="000000"/>
                </a:solidFill>
              </a:rPr>
              <a:t>All mutations are harmful. No beneficial mutations have ever been seen</a:t>
            </a:r>
          </a:p>
          <a:p>
            <a:pPr lvl="2"/>
            <a:r>
              <a:rPr lang="en-US" sz="2000" dirty="0">
                <a:solidFill>
                  <a:srgbClr val="000000"/>
                </a:solidFill>
              </a:rPr>
              <a:t>Each successive generation has more DNA damage. Evolution?</a:t>
            </a:r>
          </a:p>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C1F6EDC-2BCD-6BAF-D52B-F56943E96A30}"/>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FC1F6EDC-2BCD-6BAF-D52B-F56943E96A30}"/>
                  </a:ext>
                </a:extLst>
              </p:cNvPr>
              <p:cNvPicPr/>
              <p:nvPr/>
            </p:nvPicPr>
            <p:blipFill>
              <a:blip r:embed="rId4"/>
              <a:stretch>
                <a:fillRect/>
              </a:stretch>
            </p:blipFill>
            <p:spPr>
              <a:xfrm>
                <a:off x="5538618" y="3238091"/>
                <a:ext cx="21938" cy="18000"/>
              </a:xfrm>
              <a:prstGeom prst="rect">
                <a:avLst/>
              </a:prstGeom>
            </p:spPr>
          </p:pic>
        </mc:Fallback>
      </mc:AlternateContent>
    </p:spTree>
    <p:extLst>
      <p:ext uri="{BB962C8B-B14F-4D97-AF65-F5344CB8AC3E}">
        <p14:creationId xmlns:p14="http://schemas.microsoft.com/office/powerpoint/2010/main" val="222611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852F5-FAFA-EA64-59A5-5B6005813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E1B90-A2E8-74EA-DC80-D7D9FC601E0C}"/>
              </a:ext>
            </a:extLst>
          </p:cNvPr>
          <p:cNvSpPr>
            <a:spLocks noGrp="1"/>
          </p:cNvSpPr>
          <p:nvPr>
            <p:ph type="title"/>
          </p:nvPr>
        </p:nvSpPr>
        <p:spPr>
          <a:xfrm>
            <a:off x="1640156" y="332010"/>
            <a:ext cx="10259744" cy="855412"/>
          </a:xfrm>
        </p:spPr>
        <p:txBody>
          <a:bodyPr>
            <a:noAutofit/>
          </a:bodyPr>
          <a:lstStyle/>
          <a:p>
            <a:r>
              <a:rPr lang="en-US" b="1" dirty="0"/>
              <a:t>Genesis 5 – What happened at the flood?</a:t>
            </a:r>
          </a:p>
        </p:txBody>
      </p:sp>
      <p:sp>
        <p:nvSpPr>
          <p:cNvPr id="12" name="Content Placeholder 2">
            <a:extLst>
              <a:ext uri="{FF2B5EF4-FFF2-40B4-BE49-F238E27FC236}">
                <a16:creationId xmlns:a16="http://schemas.microsoft.com/office/drawing/2014/main" id="{C60259B3-FBB7-C629-856F-DCB64AEE190F}"/>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First, Adam and Eve began with </a:t>
            </a:r>
            <a:r>
              <a:rPr lang="en-US" sz="2400" u="sng" dirty="0">
                <a:solidFill>
                  <a:srgbClr val="000000"/>
                </a:solidFill>
              </a:rPr>
              <a:t>perfect</a:t>
            </a:r>
            <a:r>
              <a:rPr lang="en-US" sz="2400" dirty="0">
                <a:solidFill>
                  <a:srgbClr val="000000"/>
                </a:solidFill>
              </a:rPr>
              <a:t> genes</a:t>
            </a:r>
          </a:p>
          <a:p>
            <a:r>
              <a:rPr lang="en-US" sz="2400" dirty="0">
                <a:solidFill>
                  <a:srgbClr val="000000"/>
                </a:solidFill>
              </a:rPr>
              <a:t>There were only 10 generations from Adam to the flood</a:t>
            </a:r>
          </a:p>
          <a:p>
            <a:r>
              <a:rPr lang="en-US" sz="2400" dirty="0">
                <a:solidFill>
                  <a:srgbClr val="000000"/>
                </a:solidFill>
              </a:rPr>
              <a:t>Then, there was a “population bottleneck” at the flood</a:t>
            </a:r>
          </a:p>
          <a:p>
            <a:pPr lvl="1"/>
            <a:r>
              <a:rPr lang="en-US" sz="2200" dirty="0">
                <a:solidFill>
                  <a:srgbClr val="000000"/>
                </a:solidFill>
              </a:rPr>
              <a:t>We are all descendants of Noah, (inbreeding vs outbreeding)</a:t>
            </a:r>
          </a:p>
          <a:p>
            <a:pPr lvl="2"/>
            <a:r>
              <a:rPr lang="en-US" sz="2000" dirty="0">
                <a:solidFill>
                  <a:srgbClr val="000000"/>
                </a:solidFill>
              </a:rPr>
              <a:t>Inbreeding results in a decline in survival and reproductive fitness</a:t>
            </a:r>
          </a:p>
          <a:p>
            <a:pPr lvl="1"/>
            <a:r>
              <a:rPr lang="en-US" sz="2200" dirty="0">
                <a:solidFill>
                  <a:srgbClr val="000000"/>
                </a:solidFill>
              </a:rPr>
              <a:t>Aged fathers are a major source of genetic disorders (Noah was 500)</a:t>
            </a:r>
          </a:p>
          <a:p>
            <a:pPr lvl="2"/>
            <a:r>
              <a:rPr lang="en-US" sz="2000" dirty="0">
                <a:solidFill>
                  <a:srgbClr val="000000"/>
                </a:solidFill>
              </a:rPr>
              <a:t>Sperm cells come from division of stem cells (840 replications by age 50)</a:t>
            </a:r>
          </a:p>
          <a:p>
            <a:pPr lvl="1"/>
            <a:r>
              <a:rPr lang="en-US" sz="2200" dirty="0">
                <a:solidFill>
                  <a:srgbClr val="000000"/>
                </a:solidFill>
              </a:rPr>
              <a:t>We each inherit our parents’ genetics as our starting point in life</a:t>
            </a:r>
          </a:p>
          <a:p>
            <a:pPr lvl="1"/>
            <a:r>
              <a:rPr lang="en-US" sz="2200" dirty="0">
                <a:solidFill>
                  <a:srgbClr val="000000"/>
                </a:solidFill>
              </a:rPr>
              <a:t>Our chromosomes have telomeres at the end of each one</a:t>
            </a:r>
          </a:p>
          <a:p>
            <a:pPr lvl="2"/>
            <a:r>
              <a:rPr lang="en-US" sz="2000" dirty="0">
                <a:solidFill>
                  <a:srgbClr val="000000"/>
                </a:solidFill>
              </a:rPr>
              <a:t>Telomeres serve as a type of “hash” to protect the genetic code</a:t>
            </a:r>
          </a:p>
          <a:p>
            <a:pPr lvl="2"/>
            <a:r>
              <a:rPr lang="en-US" sz="2000" dirty="0">
                <a:solidFill>
                  <a:srgbClr val="000000"/>
                </a:solidFill>
              </a:rPr>
              <a:t>Telomeres shorten at every cell replication until there are no more</a:t>
            </a:r>
          </a:p>
          <a:p>
            <a:pPr lvl="2"/>
            <a:r>
              <a:rPr lang="en-US" sz="2000" dirty="0">
                <a:solidFill>
                  <a:srgbClr val="000000"/>
                </a:solidFill>
              </a:rPr>
              <a:t>Without telomeres, a cell cannot properly divide, and so it dies</a:t>
            </a:r>
          </a:p>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29E91A62-494A-908A-CDC8-1D527A9E1075}"/>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29E91A62-494A-908A-CDC8-1D527A9E1075}"/>
                  </a:ext>
                </a:extLst>
              </p:cNvPr>
              <p:cNvPicPr/>
              <p:nvPr/>
            </p:nvPicPr>
            <p:blipFill>
              <a:blip r:embed="rId4"/>
              <a:stretch>
                <a:fillRect/>
              </a:stretch>
            </p:blipFill>
            <p:spPr>
              <a:xfrm>
                <a:off x="5538618" y="3238091"/>
                <a:ext cx="21938" cy="18000"/>
              </a:xfrm>
              <a:prstGeom prst="rect">
                <a:avLst/>
              </a:prstGeom>
            </p:spPr>
          </p:pic>
        </mc:Fallback>
      </mc:AlternateContent>
    </p:spTree>
    <p:extLst>
      <p:ext uri="{BB962C8B-B14F-4D97-AF65-F5344CB8AC3E}">
        <p14:creationId xmlns:p14="http://schemas.microsoft.com/office/powerpoint/2010/main" val="193033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xEl>
                                              <p:pRg st="11" end="11"/>
                                            </p:txEl>
                                          </p:spTgt>
                                        </p:tgtEl>
                                        <p:attrNameLst>
                                          <p:attrName>style.visibility</p:attrName>
                                        </p:attrNameLst>
                                      </p:cBhvr>
                                      <p:to>
                                        <p:strVal val="visible"/>
                                      </p:to>
                                    </p:set>
                                    <p:anim calcmode="lin" valueType="num">
                                      <p:cBhvr additive="base">
                                        <p:cTn id="73"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C437C-2A49-BB7C-960E-C0A61BBA2B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748F6-8696-9603-76E5-4A437E5D37C8}"/>
              </a:ext>
            </a:extLst>
          </p:cNvPr>
          <p:cNvSpPr>
            <a:spLocks noGrp="1"/>
          </p:cNvSpPr>
          <p:nvPr>
            <p:ph type="title"/>
          </p:nvPr>
        </p:nvSpPr>
        <p:spPr>
          <a:xfrm>
            <a:off x="1640156" y="332010"/>
            <a:ext cx="10535644" cy="855412"/>
          </a:xfrm>
        </p:spPr>
        <p:txBody>
          <a:bodyPr>
            <a:noAutofit/>
          </a:bodyPr>
          <a:lstStyle/>
          <a:p>
            <a:r>
              <a:rPr lang="en-US" b="1" dirty="0"/>
              <a:t>Genesis 5 – The expected actually happened!</a:t>
            </a:r>
          </a:p>
        </p:txBody>
      </p:sp>
      <p:sp>
        <p:nvSpPr>
          <p:cNvPr id="12" name="Content Placeholder 2">
            <a:extLst>
              <a:ext uri="{FF2B5EF4-FFF2-40B4-BE49-F238E27FC236}">
                <a16:creationId xmlns:a16="http://schemas.microsoft.com/office/drawing/2014/main" id="{A03FF607-B033-A7FF-41D2-030A63B2B25F}"/>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E459679-1DE0-3E8E-CCEA-DF99D02F60A7}"/>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9E459679-1DE0-3E8E-CCEA-DF99D02F60A7}"/>
                  </a:ext>
                </a:extLst>
              </p:cNvPr>
              <p:cNvPicPr/>
              <p:nvPr/>
            </p:nvPicPr>
            <p:blipFill>
              <a:blip r:embed="rId4"/>
              <a:stretch>
                <a:fillRect/>
              </a:stretch>
            </p:blipFill>
            <p:spPr>
              <a:xfrm>
                <a:off x="5538618" y="3238091"/>
                <a:ext cx="21938" cy="18000"/>
              </a:xfrm>
              <a:prstGeom prst="rect">
                <a:avLst/>
              </a:prstGeom>
            </p:spPr>
          </p:pic>
        </mc:Fallback>
      </mc:AlternateContent>
      <p:pic>
        <p:nvPicPr>
          <p:cNvPr id="9218" name="Picture 2" descr="Lifespan-vs-generation">
            <a:extLst>
              <a:ext uri="{FF2B5EF4-FFF2-40B4-BE49-F238E27FC236}">
                <a16:creationId xmlns:a16="http://schemas.microsoft.com/office/drawing/2014/main" id="{65A5D0E8-0661-4B7A-39A7-EF0F9A62F9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9041" y="1079204"/>
            <a:ext cx="8943163" cy="53658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7A5E1A-3EDC-896B-7AA2-F431C5F2F4B2}"/>
              </a:ext>
            </a:extLst>
          </p:cNvPr>
          <p:cNvSpPr txBox="1"/>
          <p:nvPr/>
        </p:nvSpPr>
        <p:spPr>
          <a:xfrm>
            <a:off x="3859617" y="2137143"/>
            <a:ext cx="1127051" cy="369332"/>
          </a:xfrm>
          <a:prstGeom prst="rect">
            <a:avLst/>
          </a:prstGeom>
          <a:noFill/>
        </p:spPr>
        <p:txBody>
          <a:bodyPr wrap="square" rtlCol="0">
            <a:spAutoFit/>
          </a:bodyPr>
          <a:lstStyle/>
          <a:p>
            <a:r>
              <a:rPr lang="en-US" b="1" dirty="0">
                <a:solidFill>
                  <a:srgbClr val="FF0000"/>
                </a:solidFill>
              </a:rPr>
              <a:t>Noah</a:t>
            </a:r>
          </a:p>
        </p:txBody>
      </p:sp>
      <p:sp>
        <p:nvSpPr>
          <p:cNvPr id="5" name="TextBox 4">
            <a:extLst>
              <a:ext uri="{FF2B5EF4-FFF2-40B4-BE49-F238E27FC236}">
                <a16:creationId xmlns:a16="http://schemas.microsoft.com/office/drawing/2014/main" id="{1ED587EB-49BB-547D-4ADB-B657A8A45BF2}"/>
              </a:ext>
            </a:extLst>
          </p:cNvPr>
          <p:cNvSpPr txBox="1"/>
          <p:nvPr/>
        </p:nvSpPr>
        <p:spPr>
          <a:xfrm>
            <a:off x="4015018" y="3244334"/>
            <a:ext cx="1127051" cy="369332"/>
          </a:xfrm>
          <a:prstGeom prst="rect">
            <a:avLst/>
          </a:prstGeom>
          <a:noFill/>
        </p:spPr>
        <p:txBody>
          <a:bodyPr wrap="square" rtlCol="0">
            <a:spAutoFit/>
          </a:bodyPr>
          <a:lstStyle/>
          <a:p>
            <a:r>
              <a:rPr lang="en-US" b="1" dirty="0">
                <a:solidFill>
                  <a:srgbClr val="FF0000"/>
                </a:solidFill>
              </a:rPr>
              <a:t>Shem</a:t>
            </a:r>
          </a:p>
        </p:txBody>
      </p:sp>
      <p:sp>
        <p:nvSpPr>
          <p:cNvPr id="6" name="TextBox 5">
            <a:extLst>
              <a:ext uri="{FF2B5EF4-FFF2-40B4-BE49-F238E27FC236}">
                <a16:creationId xmlns:a16="http://schemas.microsoft.com/office/drawing/2014/main" id="{DC2627BB-EE59-8563-F1F0-610E77839339}"/>
              </a:ext>
            </a:extLst>
          </p:cNvPr>
          <p:cNvSpPr txBox="1"/>
          <p:nvPr/>
        </p:nvSpPr>
        <p:spPr>
          <a:xfrm>
            <a:off x="5532474" y="4031859"/>
            <a:ext cx="1298861" cy="369332"/>
          </a:xfrm>
          <a:prstGeom prst="rect">
            <a:avLst/>
          </a:prstGeom>
          <a:noFill/>
        </p:spPr>
        <p:txBody>
          <a:bodyPr wrap="square" rtlCol="0">
            <a:spAutoFit/>
          </a:bodyPr>
          <a:lstStyle/>
          <a:p>
            <a:r>
              <a:rPr lang="en-US" b="1" dirty="0">
                <a:solidFill>
                  <a:srgbClr val="FF0000"/>
                </a:solidFill>
              </a:rPr>
              <a:t>Abraham</a:t>
            </a:r>
          </a:p>
        </p:txBody>
      </p:sp>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893BDAE8-0E60-DDA8-A847-F3FF706F0F53}"/>
                  </a:ext>
                </a:extLst>
              </p14:cNvPr>
              <p14:cNvContentPartPr/>
              <p14:nvPr/>
            </p14:nvContentPartPr>
            <p14:xfrm>
              <a:off x="5410976" y="4406291"/>
              <a:ext cx="293400" cy="216360"/>
            </p14:xfrm>
          </p:contentPart>
        </mc:Choice>
        <mc:Fallback xmlns="">
          <p:pic>
            <p:nvPicPr>
              <p:cNvPr id="7" name="Ink 6">
                <a:extLst>
                  <a:ext uri="{FF2B5EF4-FFF2-40B4-BE49-F238E27FC236}">
                    <a16:creationId xmlns:a16="http://schemas.microsoft.com/office/drawing/2014/main" id="{893BDAE8-0E60-DDA8-A847-F3FF706F0F53}"/>
                  </a:ext>
                </a:extLst>
              </p:cNvPr>
              <p:cNvPicPr/>
              <p:nvPr/>
            </p:nvPicPr>
            <p:blipFill>
              <a:blip r:embed="rId7"/>
              <a:stretch>
                <a:fillRect/>
              </a:stretch>
            </p:blipFill>
            <p:spPr>
              <a:xfrm>
                <a:off x="5401976" y="4397291"/>
                <a:ext cx="311040" cy="234000"/>
              </a:xfrm>
              <a:prstGeom prst="rect">
                <a:avLst/>
              </a:prstGeom>
            </p:spPr>
          </p:pic>
        </mc:Fallback>
      </mc:AlternateContent>
    </p:spTree>
    <p:extLst>
      <p:ext uri="{BB962C8B-B14F-4D97-AF65-F5344CB8AC3E}">
        <p14:creationId xmlns:p14="http://schemas.microsoft.com/office/powerpoint/2010/main" val="522931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BB7C9-11CC-AE8B-2FF4-9B4358EAE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9E243-3F89-B95F-829B-7854CE9B62A1}"/>
              </a:ext>
            </a:extLst>
          </p:cNvPr>
          <p:cNvSpPr>
            <a:spLocks noGrp="1"/>
          </p:cNvSpPr>
          <p:nvPr>
            <p:ph type="title"/>
          </p:nvPr>
        </p:nvSpPr>
        <p:spPr>
          <a:xfrm>
            <a:off x="1640156" y="332010"/>
            <a:ext cx="10535644" cy="855412"/>
          </a:xfrm>
        </p:spPr>
        <p:txBody>
          <a:bodyPr>
            <a:noAutofit/>
          </a:bodyPr>
          <a:lstStyle/>
          <a:p>
            <a:r>
              <a:rPr lang="en-US" b="1" dirty="0"/>
              <a:t>Genesis 5 – How did God use longevity?</a:t>
            </a:r>
          </a:p>
        </p:txBody>
      </p:sp>
      <p:sp>
        <p:nvSpPr>
          <p:cNvPr id="12" name="Content Placeholder 2">
            <a:extLst>
              <a:ext uri="{FF2B5EF4-FFF2-40B4-BE49-F238E27FC236}">
                <a16:creationId xmlns:a16="http://schemas.microsoft.com/office/drawing/2014/main" id="{9669F0D8-EE38-E1A4-A830-1B929E1A06FD}"/>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A39674C-568F-D087-8D2B-29ADB96AECDF}"/>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8A39674C-568F-D087-8D2B-29ADB96AECDF}"/>
                  </a:ext>
                </a:extLst>
              </p:cNvPr>
              <p:cNvPicPr/>
              <p:nvPr/>
            </p:nvPicPr>
            <p:blipFill>
              <a:blip r:embed="rId4"/>
              <a:stretch>
                <a:fillRect/>
              </a:stretch>
            </p:blipFill>
            <p:spPr>
              <a:xfrm>
                <a:off x="5538618" y="3238091"/>
                <a:ext cx="21938" cy="18000"/>
              </a:xfrm>
              <a:prstGeom prst="rect">
                <a:avLst/>
              </a:prstGeom>
            </p:spPr>
          </p:pic>
        </mc:Fallback>
      </mc:AlternateContent>
      <p:sp>
        <p:nvSpPr>
          <p:cNvPr id="5" name="Content Placeholder 2">
            <a:extLst>
              <a:ext uri="{FF2B5EF4-FFF2-40B4-BE49-F238E27FC236}">
                <a16:creationId xmlns:a16="http://schemas.microsoft.com/office/drawing/2014/main" id="{446A3C7A-B168-2D9D-A79C-D5AE3A481229}"/>
              </a:ext>
            </a:extLst>
          </p:cNvPr>
          <p:cNvSpPr txBox="1">
            <a:spLocks/>
          </p:cNvSpPr>
          <p:nvPr/>
        </p:nvSpPr>
        <p:spPr>
          <a:xfrm>
            <a:off x="1640156" y="1187421"/>
            <a:ext cx="10481741" cy="54909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p:sp>
        <p:nvSpPr>
          <p:cNvPr id="6" name="Content Placeholder 2">
            <a:extLst>
              <a:ext uri="{FF2B5EF4-FFF2-40B4-BE49-F238E27FC236}">
                <a16:creationId xmlns:a16="http://schemas.microsoft.com/office/drawing/2014/main" id="{2DD15F5F-C571-07BE-D697-42DD9A0E8C7C}"/>
              </a:ext>
            </a:extLst>
          </p:cNvPr>
          <p:cNvSpPr txBox="1">
            <a:spLocks/>
          </p:cNvSpPr>
          <p:nvPr/>
        </p:nvSpPr>
        <p:spPr>
          <a:xfrm>
            <a:off x="1792556" y="13398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Methuselah, the oldest recorded man, lived to be 969 years old</a:t>
            </a:r>
          </a:p>
          <a:p>
            <a:r>
              <a:rPr lang="en-US" sz="2400" dirty="0">
                <a:solidFill>
                  <a:srgbClr val="000000"/>
                </a:solidFill>
              </a:rPr>
              <a:t>He lived while Adam was alive and could share everything with Noah</a:t>
            </a:r>
          </a:p>
          <a:p>
            <a:r>
              <a:rPr lang="en-US" sz="2400" dirty="0">
                <a:solidFill>
                  <a:srgbClr val="000000"/>
                </a:solidFill>
              </a:rPr>
              <a:t>Noah had three sons when he was 500 years old!</a:t>
            </a:r>
          </a:p>
          <a:p>
            <a:pPr lvl="1"/>
            <a:r>
              <a:rPr lang="en-US" sz="2200" dirty="0">
                <a:solidFill>
                  <a:srgbClr val="000000"/>
                </a:solidFill>
              </a:rPr>
              <a:t>Shem, Ham, Japheth</a:t>
            </a:r>
          </a:p>
          <a:p>
            <a:r>
              <a:rPr lang="en-US" sz="2400" dirty="0">
                <a:solidFill>
                  <a:srgbClr val="000000"/>
                </a:solidFill>
              </a:rPr>
              <a:t>The flood came when he was 600, and he was still alive when Abraham was born</a:t>
            </a:r>
          </a:p>
          <a:p>
            <a:pPr lvl="1"/>
            <a:r>
              <a:rPr lang="en-US" sz="2200" dirty="0">
                <a:solidFill>
                  <a:srgbClr val="000000"/>
                </a:solidFill>
              </a:rPr>
              <a:t>Noah’s son Shem lived longer than Abraham, Isaac, and possibly even Jacob, and could recount firsthand everything about the flood because he went through it!</a:t>
            </a:r>
          </a:p>
          <a:p>
            <a:r>
              <a:rPr lang="en-US" sz="2400" dirty="0">
                <a:solidFill>
                  <a:srgbClr val="000000"/>
                </a:solidFill>
              </a:rPr>
              <a:t>Potentially, pre-flood records were preserved by Noah, passed down trough Seth, and incorporated into Genesis by Moses.</a:t>
            </a:r>
            <a:endParaRPr lang="en-US" sz="2200" dirty="0">
              <a:solidFill>
                <a:srgbClr val="000000"/>
              </a:solidFill>
            </a:endParaRPr>
          </a:p>
        </p:txBody>
      </p:sp>
    </p:spTree>
    <p:extLst>
      <p:ext uri="{BB962C8B-B14F-4D97-AF65-F5344CB8AC3E}">
        <p14:creationId xmlns:p14="http://schemas.microsoft.com/office/powerpoint/2010/main" val="212061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C41BD-A662-1B19-0224-346B6A1B6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BE05F-EE1B-3AEC-B5F9-DEC84E423D89}"/>
              </a:ext>
            </a:extLst>
          </p:cNvPr>
          <p:cNvSpPr>
            <a:spLocks noGrp="1"/>
          </p:cNvSpPr>
          <p:nvPr>
            <p:ph type="title"/>
          </p:nvPr>
        </p:nvSpPr>
        <p:spPr>
          <a:xfrm>
            <a:off x="1640156" y="332010"/>
            <a:ext cx="10535644" cy="855412"/>
          </a:xfrm>
        </p:spPr>
        <p:txBody>
          <a:bodyPr>
            <a:noAutofit/>
          </a:bodyPr>
          <a:lstStyle/>
          <a:p>
            <a:r>
              <a:rPr lang="en-US" b="1" dirty="0"/>
              <a:t>Genesis 5 – How did God use longevity?</a:t>
            </a:r>
          </a:p>
        </p:txBody>
      </p:sp>
      <p:sp>
        <p:nvSpPr>
          <p:cNvPr id="12" name="Content Placeholder 2">
            <a:extLst>
              <a:ext uri="{FF2B5EF4-FFF2-40B4-BE49-F238E27FC236}">
                <a16:creationId xmlns:a16="http://schemas.microsoft.com/office/drawing/2014/main" id="{862B8D2D-738D-A7FD-7269-61A8CACBD5AD}"/>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0AB26C96-B3F9-D699-CF31-0A6C1D7F823F}"/>
                  </a:ext>
                </a:extLst>
              </p14:cNvPr>
              <p14:cNvContentPartPr/>
              <p14:nvPr/>
            </p14:nvContentPartPr>
            <p14:xfrm>
              <a:off x="5547056" y="3247091"/>
              <a:ext cx="5400" cy="360"/>
            </p14:xfrm>
          </p:contentPart>
        </mc:Choice>
        <mc:Fallback xmlns="">
          <p:pic>
            <p:nvPicPr>
              <p:cNvPr id="3" name="Ink 2">
                <a:extLst>
                  <a:ext uri="{FF2B5EF4-FFF2-40B4-BE49-F238E27FC236}">
                    <a16:creationId xmlns:a16="http://schemas.microsoft.com/office/drawing/2014/main" id="{0AB26C96-B3F9-D699-CF31-0A6C1D7F823F}"/>
                  </a:ext>
                </a:extLst>
              </p:cNvPr>
              <p:cNvPicPr/>
              <p:nvPr/>
            </p:nvPicPr>
            <p:blipFill>
              <a:blip r:embed="rId4"/>
              <a:stretch>
                <a:fillRect/>
              </a:stretch>
            </p:blipFill>
            <p:spPr>
              <a:xfrm>
                <a:off x="5538618" y="3238091"/>
                <a:ext cx="21938" cy="18000"/>
              </a:xfrm>
              <a:prstGeom prst="rect">
                <a:avLst/>
              </a:prstGeom>
            </p:spPr>
          </p:pic>
        </mc:Fallback>
      </mc:AlternateContent>
      <p:sp>
        <p:nvSpPr>
          <p:cNvPr id="5" name="Content Placeholder 2">
            <a:extLst>
              <a:ext uri="{FF2B5EF4-FFF2-40B4-BE49-F238E27FC236}">
                <a16:creationId xmlns:a16="http://schemas.microsoft.com/office/drawing/2014/main" id="{2634774C-EDE2-738C-D5A9-AE0EC9934857}"/>
              </a:ext>
            </a:extLst>
          </p:cNvPr>
          <p:cNvSpPr txBox="1">
            <a:spLocks/>
          </p:cNvSpPr>
          <p:nvPr/>
        </p:nvSpPr>
        <p:spPr>
          <a:xfrm>
            <a:off x="1640156" y="1187421"/>
            <a:ext cx="10481741" cy="54909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solidFill>
                <a:srgbClr val="000000"/>
              </a:solidFill>
            </a:endParaRPr>
          </a:p>
          <a:p>
            <a:endParaRPr lang="en-US" sz="1800" dirty="0">
              <a:solidFill>
                <a:srgbClr val="000000"/>
              </a:solidFill>
            </a:endParaRPr>
          </a:p>
          <a:p>
            <a:pPr lvl="2"/>
            <a:endParaRPr lang="en-US" sz="1800" dirty="0">
              <a:solidFill>
                <a:srgbClr val="000000"/>
              </a:solidFill>
            </a:endParaRPr>
          </a:p>
          <a:p>
            <a:pPr lvl="2"/>
            <a:endParaRPr lang="en-US" sz="1800" dirty="0">
              <a:solidFill>
                <a:srgbClr val="000000"/>
              </a:solidFill>
            </a:endParaRPr>
          </a:p>
          <a:p>
            <a:pPr lvl="4"/>
            <a:endParaRPr lang="en-US" sz="1600" dirty="0">
              <a:solidFill>
                <a:srgbClr val="000000"/>
              </a:solidFill>
            </a:endParaRPr>
          </a:p>
          <a:p>
            <a:pPr lvl="1"/>
            <a:endParaRPr lang="en-US" sz="2200" dirty="0">
              <a:solidFill>
                <a:srgbClr val="000000"/>
              </a:solidFill>
            </a:endParaRPr>
          </a:p>
        </p:txBody>
      </p:sp>
      <p:sp>
        <p:nvSpPr>
          <p:cNvPr id="6" name="Content Placeholder 2">
            <a:extLst>
              <a:ext uri="{FF2B5EF4-FFF2-40B4-BE49-F238E27FC236}">
                <a16:creationId xmlns:a16="http://schemas.microsoft.com/office/drawing/2014/main" id="{DE193E46-03A8-66F2-440C-8887D81DDBE5}"/>
              </a:ext>
            </a:extLst>
          </p:cNvPr>
          <p:cNvSpPr txBox="1">
            <a:spLocks/>
          </p:cNvSpPr>
          <p:nvPr/>
        </p:nvSpPr>
        <p:spPr>
          <a:xfrm>
            <a:off x="1792556" y="13398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Most of us lose track of our heritage and family stories</a:t>
            </a:r>
          </a:p>
          <a:p>
            <a:r>
              <a:rPr lang="en-US" sz="2400" dirty="0">
                <a:solidFill>
                  <a:srgbClr val="000000"/>
                </a:solidFill>
              </a:rPr>
              <a:t>Why? because usually our great-grandparents, or even our grandparents die when we are </a:t>
            </a:r>
            <a:r>
              <a:rPr lang="en-US" sz="2400" u="sng" dirty="0">
                <a:solidFill>
                  <a:srgbClr val="000000"/>
                </a:solidFill>
              </a:rPr>
              <a:t>quite young</a:t>
            </a:r>
          </a:p>
          <a:p>
            <a:pPr lvl="1"/>
            <a:r>
              <a:rPr lang="en-US" sz="2200" dirty="0">
                <a:solidFill>
                  <a:srgbClr val="000000"/>
                </a:solidFill>
              </a:rPr>
              <a:t>These people knew their great, great, great, great, great, great (six times) </a:t>
            </a:r>
            <a:r>
              <a:rPr lang="en-US" sz="2400" dirty="0">
                <a:solidFill>
                  <a:srgbClr val="000000"/>
                </a:solidFill>
              </a:rPr>
              <a:t>grandparents</a:t>
            </a:r>
          </a:p>
          <a:p>
            <a:r>
              <a:rPr lang="en-US" sz="2400" u="sng" dirty="0">
                <a:solidFill>
                  <a:srgbClr val="000000"/>
                </a:solidFill>
              </a:rPr>
              <a:t>We can see the curse in action</a:t>
            </a:r>
            <a:r>
              <a:rPr lang="en-US" sz="2400" dirty="0">
                <a:solidFill>
                  <a:srgbClr val="000000"/>
                </a:solidFill>
              </a:rPr>
              <a:t>, “and he died … and he died …”</a:t>
            </a:r>
          </a:p>
          <a:p>
            <a:r>
              <a:rPr lang="en-US" sz="2400" dirty="0">
                <a:solidFill>
                  <a:srgbClr val="000000"/>
                </a:solidFill>
              </a:rPr>
              <a:t>QUESTION? Can we take the recorded genealogies literally?</a:t>
            </a:r>
          </a:p>
          <a:p>
            <a:pPr lvl="1"/>
            <a:r>
              <a:rPr lang="en-US" sz="2200" dirty="0">
                <a:solidFill>
                  <a:srgbClr val="000000"/>
                </a:solidFill>
              </a:rPr>
              <a:t>The genealogies in Matthew, Luke, Jude, Chronicles all correspond! They are precise!</a:t>
            </a:r>
          </a:p>
          <a:p>
            <a:pPr lvl="1"/>
            <a:r>
              <a:rPr lang="en-US" sz="2200" dirty="0">
                <a:solidFill>
                  <a:srgbClr val="000000"/>
                </a:solidFill>
              </a:rPr>
              <a:t>The genealogies both of Joseph and of Mary are in Judah’s line and separate only at Judah’s great-grandsons</a:t>
            </a:r>
          </a:p>
        </p:txBody>
      </p:sp>
    </p:spTree>
    <p:extLst>
      <p:ext uri="{BB962C8B-B14F-4D97-AF65-F5344CB8AC3E}">
        <p14:creationId xmlns:p14="http://schemas.microsoft.com/office/powerpoint/2010/main" val="111269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20E3D-7E87-19AA-4D11-2CC7F9AEE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A00CD-65E2-5BE4-BBB2-7B0E8AD7795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558ED31-4D81-9EBA-D6A3-8142514BED1D}"/>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5CE2538C-E1E4-B934-82B3-1D9DA13C6102}"/>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9D8CC267-4D9C-4488-522C-C15E20AE384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6</a:t>
            </a:r>
          </a:p>
        </p:txBody>
      </p:sp>
      <p:sp>
        <p:nvSpPr>
          <p:cNvPr id="6" name="TextBox 5">
            <a:extLst>
              <a:ext uri="{FF2B5EF4-FFF2-40B4-BE49-F238E27FC236}">
                <a16:creationId xmlns:a16="http://schemas.microsoft.com/office/drawing/2014/main" id="{9928D53C-664B-8F42-DE6B-6617580CE208}"/>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6</a:t>
            </a:r>
          </a:p>
        </p:txBody>
      </p:sp>
      <p:pic>
        <p:nvPicPr>
          <p:cNvPr id="9" name="Graphic 8" descr="Bamboo with solid fill">
            <a:hlinkClick r:id="rId4"/>
            <a:extLst>
              <a:ext uri="{FF2B5EF4-FFF2-40B4-BE49-F238E27FC236}">
                <a16:creationId xmlns:a16="http://schemas.microsoft.com/office/drawing/2014/main" id="{BC273370-A405-14B2-EDD8-70B3599B50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179671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23E94-9B8B-9492-89E2-23058929FB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3FD30-4207-C8C2-B32C-EFB37A540E99}"/>
              </a:ext>
            </a:extLst>
          </p:cNvPr>
          <p:cNvSpPr>
            <a:spLocks noGrp="1"/>
          </p:cNvSpPr>
          <p:nvPr>
            <p:ph type="title"/>
          </p:nvPr>
        </p:nvSpPr>
        <p:spPr>
          <a:xfrm>
            <a:off x="1640156" y="332010"/>
            <a:ext cx="10259744" cy="855412"/>
          </a:xfrm>
        </p:spPr>
        <p:txBody>
          <a:bodyPr>
            <a:noAutofit/>
          </a:bodyPr>
          <a:lstStyle/>
          <a:p>
            <a:r>
              <a:rPr lang="en-US" b="1" dirty="0"/>
              <a:t>Genesis 6:1-4, The Preflood Earth</a:t>
            </a:r>
          </a:p>
        </p:txBody>
      </p:sp>
      <p:sp>
        <p:nvSpPr>
          <p:cNvPr id="12" name="Content Placeholder 2">
            <a:extLst>
              <a:ext uri="{FF2B5EF4-FFF2-40B4-BE49-F238E27FC236}">
                <a16:creationId xmlns:a16="http://schemas.microsoft.com/office/drawing/2014/main" id="{F55CAC6D-0F24-7F08-B044-A81980CC96AC}"/>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rgbClr val="000000"/>
                </a:solidFill>
              </a:rPr>
              <a:t>When man began to multiply on the face of the land and daughters were born to them, 2 the sons of God saw that the daughters of man were attractive. And they took as their wives any they chose. 3 Then the Lord said, “My Spirit shall not abide in man forever, for he is flesh: his days shall be 120 years.” 4 The Nephilim were on the earth in those days, and also afterward, when the sons of God came in to the daughters of man and they bore children to them. These were the mighty men who were of old, the men of renown.</a:t>
            </a:r>
          </a:p>
          <a:p>
            <a:endParaRPr lang="en-US" sz="2000" dirty="0">
              <a:solidFill>
                <a:srgbClr val="000000"/>
              </a:solidFill>
            </a:endParaRPr>
          </a:p>
          <a:p>
            <a:r>
              <a:rPr lang="en-US" sz="2000" dirty="0">
                <a:solidFill>
                  <a:srgbClr val="000000"/>
                </a:solidFill>
              </a:rPr>
              <a:t>This passage has been the source of much controversy throughout biblical history. What does it mean?</a:t>
            </a:r>
          </a:p>
          <a:p>
            <a:r>
              <a:rPr lang="en-US" sz="2000" dirty="0">
                <a:solidFill>
                  <a:srgbClr val="000000"/>
                </a:solidFill>
              </a:rPr>
              <a:t>QUESTION? What are some of the possible explanations?</a:t>
            </a:r>
          </a:p>
        </p:txBody>
      </p:sp>
    </p:spTree>
    <p:extLst>
      <p:ext uri="{BB962C8B-B14F-4D97-AF65-F5344CB8AC3E}">
        <p14:creationId xmlns:p14="http://schemas.microsoft.com/office/powerpoint/2010/main" val="355456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94CF2-A5F2-D9DD-A123-DB6E5333E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F5D9E-D940-C90E-5ED8-E6ACD431FD55}"/>
              </a:ext>
            </a:extLst>
          </p:cNvPr>
          <p:cNvSpPr>
            <a:spLocks noGrp="1"/>
          </p:cNvSpPr>
          <p:nvPr>
            <p:ph type="title"/>
          </p:nvPr>
        </p:nvSpPr>
        <p:spPr>
          <a:xfrm>
            <a:off x="1640156" y="332010"/>
            <a:ext cx="10259744" cy="855412"/>
          </a:xfrm>
        </p:spPr>
        <p:txBody>
          <a:bodyPr>
            <a:noAutofit/>
          </a:bodyPr>
          <a:lstStyle/>
          <a:p>
            <a:r>
              <a:rPr lang="en-US" b="1" dirty="0"/>
              <a:t>Genesis 6:1-4, Sons of God, Daughters of Men</a:t>
            </a:r>
          </a:p>
        </p:txBody>
      </p:sp>
      <p:sp>
        <p:nvSpPr>
          <p:cNvPr id="12" name="Content Placeholder 2">
            <a:extLst>
              <a:ext uri="{FF2B5EF4-FFF2-40B4-BE49-F238E27FC236}">
                <a16:creationId xmlns:a16="http://schemas.microsoft.com/office/drawing/2014/main" id="{FB550124-BE0F-B709-48D4-38A50B73D4A9}"/>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“Sons of God” refers to the line of Seth intermarrying with Cain’s line (the daughters of men)</a:t>
            </a:r>
          </a:p>
          <a:p>
            <a:pPr lvl="1"/>
            <a:r>
              <a:rPr lang="en-US" sz="2200" dirty="0">
                <a:solidFill>
                  <a:srgbClr val="000000"/>
                </a:solidFill>
              </a:rPr>
              <a:t>This is a modern interpretation but an unlikely one for these reasons</a:t>
            </a:r>
          </a:p>
          <a:p>
            <a:pPr lvl="2"/>
            <a:r>
              <a:rPr lang="en-US" sz="2000" dirty="0">
                <a:solidFill>
                  <a:srgbClr val="000000"/>
                </a:solidFill>
              </a:rPr>
              <a:t>“Sons of God” is never used in the Old Testament to refer to righteous humans</a:t>
            </a:r>
          </a:p>
          <a:p>
            <a:pPr lvl="2"/>
            <a:r>
              <a:rPr lang="en-US" sz="2000" dirty="0">
                <a:solidFill>
                  <a:srgbClr val="000000"/>
                </a:solidFill>
              </a:rPr>
              <a:t>In the NT, yes, but only in the context of believing Christians</a:t>
            </a:r>
          </a:p>
          <a:p>
            <a:pPr lvl="1"/>
            <a:r>
              <a:rPr lang="en-US" sz="2200" dirty="0">
                <a:solidFill>
                  <a:srgbClr val="000000"/>
                </a:solidFill>
              </a:rPr>
              <a:t>Daughters of men is too general a term to be limited only to Cain’s line</a:t>
            </a:r>
          </a:p>
          <a:p>
            <a:r>
              <a:rPr lang="en-US" sz="2400" dirty="0">
                <a:solidFill>
                  <a:srgbClr val="000000"/>
                </a:solidFill>
              </a:rPr>
              <a:t>Sons of God refers to fallen angels procreating with human women</a:t>
            </a:r>
          </a:p>
          <a:p>
            <a:r>
              <a:rPr lang="en-US" sz="2400" dirty="0">
                <a:solidFill>
                  <a:srgbClr val="000000"/>
                </a:solidFill>
              </a:rPr>
              <a:t>This is the traditional view, that fallen spirit beings procreated with humans creating a “hybrid” half-demon, half-human creature</a:t>
            </a:r>
          </a:p>
        </p:txBody>
      </p:sp>
    </p:spTree>
    <p:extLst>
      <p:ext uri="{BB962C8B-B14F-4D97-AF65-F5344CB8AC3E}">
        <p14:creationId xmlns:p14="http://schemas.microsoft.com/office/powerpoint/2010/main" val="359865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AE6C6-F2B5-C0B4-B75C-DD47CAD86D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B471C-39B4-5D0B-895B-854E384BC648}"/>
              </a:ext>
            </a:extLst>
          </p:cNvPr>
          <p:cNvSpPr>
            <a:spLocks noGrp="1"/>
          </p:cNvSpPr>
          <p:nvPr>
            <p:ph type="title"/>
          </p:nvPr>
        </p:nvSpPr>
        <p:spPr>
          <a:xfrm>
            <a:off x="1640156" y="332010"/>
            <a:ext cx="10259744" cy="855412"/>
          </a:xfrm>
        </p:spPr>
        <p:txBody>
          <a:bodyPr>
            <a:noAutofit/>
          </a:bodyPr>
          <a:lstStyle/>
          <a:p>
            <a:r>
              <a:rPr lang="en-US" b="1" dirty="0"/>
              <a:t>Genesis 6:1-4, Sons of God, Daughters of Men</a:t>
            </a:r>
          </a:p>
        </p:txBody>
      </p:sp>
      <p:sp>
        <p:nvSpPr>
          <p:cNvPr id="12" name="Content Placeholder 2">
            <a:extLst>
              <a:ext uri="{FF2B5EF4-FFF2-40B4-BE49-F238E27FC236}">
                <a16:creationId xmlns:a16="http://schemas.microsoft.com/office/drawing/2014/main" id="{3B1A209C-BA93-67D3-73CD-7ED8C63EFDA1}"/>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John Calvin called this view absurd.</a:t>
            </a:r>
          </a:p>
          <a:p>
            <a:pPr lvl="1"/>
            <a:r>
              <a:rPr lang="en-US" sz="2200" dirty="0">
                <a:solidFill>
                  <a:srgbClr val="000000"/>
                </a:solidFill>
              </a:rPr>
              <a:t>Apart from immaculate conception, there is no other biblical support for spirit beings procreating with fleshly beings!</a:t>
            </a:r>
          </a:p>
          <a:p>
            <a:r>
              <a:rPr lang="en-US" sz="2400" dirty="0">
                <a:solidFill>
                  <a:srgbClr val="000000"/>
                </a:solidFill>
              </a:rPr>
              <a:t>The most likely view is Sons of God refers to </a:t>
            </a:r>
            <a:r>
              <a:rPr lang="en-US" sz="2400" u="sng" dirty="0">
                <a:solidFill>
                  <a:srgbClr val="000000"/>
                </a:solidFill>
              </a:rPr>
              <a:t>fallen angels possessing the bodies of men</a:t>
            </a:r>
          </a:p>
          <a:p>
            <a:pPr lvl="1"/>
            <a:r>
              <a:rPr lang="en-US" sz="2200" dirty="0">
                <a:solidFill>
                  <a:srgbClr val="000000"/>
                </a:solidFill>
              </a:rPr>
              <a:t>Then marrying and procreating with human women</a:t>
            </a:r>
          </a:p>
          <a:p>
            <a:pPr lvl="1"/>
            <a:r>
              <a:rPr lang="en-US" sz="2200" dirty="0">
                <a:solidFill>
                  <a:srgbClr val="000000"/>
                </a:solidFill>
              </a:rPr>
              <a:t>Not necessarily rape, but would likely require concession of both </a:t>
            </a:r>
          </a:p>
          <a:p>
            <a:pPr lvl="1"/>
            <a:r>
              <a:rPr lang="en-US" sz="2200" dirty="0">
                <a:solidFill>
                  <a:srgbClr val="000000"/>
                </a:solidFill>
              </a:rPr>
              <a:t>We know that demons interfere in human affairs on earth</a:t>
            </a:r>
          </a:p>
          <a:p>
            <a:pPr lvl="1"/>
            <a:r>
              <a:rPr lang="en-US" sz="2200" dirty="0">
                <a:solidFill>
                  <a:srgbClr val="000000"/>
                </a:solidFill>
              </a:rPr>
              <a:t>We know that demons can possess a human body</a:t>
            </a:r>
          </a:p>
          <a:p>
            <a:pPr lvl="1"/>
            <a:r>
              <a:rPr lang="en-US" sz="2200" dirty="0">
                <a:solidFill>
                  <a:srgbClr val="000000"/>
                </a:solidFill>
              </a:rPr>
              <a:t>“sons of God” is a phrase contrasted with the phrase “daughters of men”</a:t>
            </a:r>
          </a:p>
        </p:txBody>
      </p:sp>
    </p:spTree>
    <p:extLst>
      <p:ext uri="{BB962C8B-B14F-4D97-AF65-F5344CB8AC3E}">
        <p14:creationId xmlns:p14="http://schemas.microsoft.com/office/powerpoint/2010/main" val="389192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56BF-CAF7-A69E-0F00-433FD602C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D8ECCA-FC03-6EBD-2CFB-89A121AD59AC}"/>
              </a:ext>
            </a:extLst>
          </p:cNvPr>
          <p:cNvSpPr>
            <a:spLocks noGrp="1"/>
          </p:cNvSpPr>
          <p:nvPr>
            <p:ph type="title"/>
          </p:nvPr>
        </p:nvSpPr>
        <p:spPr>
          <a:xfrm>
            <a:off x="1640156" y="332010"/>
            <a:ext cx="10259744" cy="855412"/>
          </a:xfrm>
        </p:spPr>
        <p:txBody>
          <a:bodyPr>
            <a:noAutofit/>
          </a:bodyPr>
          <a:lstStyle/>
          <a:p>
            <a:r>
              <a:rPr lang="en-US" b="1" dirty="0"/>
              <a:t>Genesis 6:1-4, Sons of God, Daughters of Men</a:t>
            </a:r>
          </a:p>
        </p:txBody>
      </p:sp>
      <p:sp>
        <p:nvSpPr>
          <p:cNvPr id="12" name="Content Placeholder 2">
            <a:extLst>
              <a:ext uri="{FF2B5EF4-FFF2-40B4-BE49-F238E27FC236}">
                <a16:creationId xmlns:a16="http://schemas.microsoft.com/office/drawing/2014/main" id="{879A5940-6CD2-EF19-6F10-3F40A3ADCCE6}"/>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Anytime “sons of God” is used in the bible it refers to angels:</a:t>
            </a:r>
          </a:p>
          <a:p>
            <a:pPr lvl="1"/>
            <a:r>
              <a:rPr lang="en-US" sz="2200" i="1" dirty="0">
                <a:solidFill>
                  <a:srgbClr val="000000"/>
                </a:solidFill>
              </a:rPr>
              <a:t>Job 2:1, Again there was a day when </a:t>
            </a:r>
            <a:r>
              <a:rPr lang="en-US" sz="2200" i="1" u="sng" dirty="0">
                <a:solidFill>
                  <a:srgbClr val="000000"/>
                </a:solidFill>
              </a:rPr>
              <a:t>the sons of God </a:t>
            </a:r>
            <a:r>
              <a:rPr lang="en-US" sz="2200" i="1" dirty="0">
                <a:solidFill>
                  <a:srgbClr val="000000"/>
                </a:solidFill>
              </a:rPr>
              <a:t>came to present themselves before the LORD, and Satan also came among them to present himself before the LORD.</a:t>
            </a:r>
          </a:p>
          <a:p>
            <a:pPr lvl="1"/>
            <a:r>
              <a:rPr lang="en-US" sz="2200" i="1" dirty="0">
                <a:solidFill>
                  <a:srgbClr val="000000"/>
                </a:solidFill>
              </a:rPr>
              <a:t>Job 38:4-7, 4 “Where were you when I laid the foundation of the earth? Tell Me, if you [a]have understanding, 5 Who set its measurements? Since you know. Or who stretched the line on it? 6 “On what were its bases sunk? Or who laid its cornerstone, 7 When the morning stars sang together And all </a:t>
            </a:r>
            <a:r>
              <a:rPr lang="en-US" sz="2200" i="1" u="sng" dirty="0">
                <a:solidFill>
                  <a:srgbClr val="000000"/>
                </a:solidFill>
              </a:rPr>
              <a:t>the sons of God</a:t>
            </a:r>
            <a:r>
              <a:rPr lang="en-US" sz="2200" i="1" dirty="0">
                <a:solidFill>
                  <a:srgbClr val="000000"/>
                </a:solidFill>
              </a:rPr>
              <a:t> shouted for joy?</a:t>
            </a:r>
          </a:p>
          <a:p>
            <a:r>
              <a:rPr lang="en-US" sz="2400" dirty="0">
                <a:solidFill>
                  <a:srgbClr val="000000"/>
                </a:solidFill>
              </a:rPr>
              <a:t>Everywhere in the Old Testament, sons of God are the direct creation of God</a:t>
            </a:r>
          </a:p>
          <a:p>
            <a:pPr lvl="1"/>
            <a:r>
              <a:rPr lang="en-US" sz="2200" dirty="0">
                <a:solidFill>
                  <a:srgbClr val="000000"/>
                </a:solidFill>
              </a:rPr>
              <a:t>the term is never used to describe mere men</a:t>
            </a:r>
            <a:endParaRPr lang="en-US" sz="2000" dirty="0">
              <a:solidFill>
                <a:srgbClr val="000000"/>
              </a:solidFill>
            </a:endParaRPr>
          </a:p>
        </p:txBody>
      </p:sp>
    </p:spTree>
    <p:extLst>
      <p:ext uri="{BB962C8B-B14F-4D97-AF65-F5344CB8AC3E}">
        <p14:creationId xmlns:p14="http://schemas.microsoft.com/office/powerpoint/2010/main" val="131506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DDDC0-8428-8E0E-D8E8-D647FE5CF3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F9732-1928-F718-BCB8-D4E68AC5A17E}"/>
              </a:ext>
            </a:extLst>
          </p:cNvPr>
          <p:cNvSpPr>
            <a:spLocks noGrp="1"/>
          </p:cNvSpPr>
          <p:nvPr>
            <p:ph type="title"/>
          </p:nvPr>
        </p:nvSpPr>
        <p:spPr>
          <a:xfrm>
            <a:off x="1640156" y="332010"/>
            <a:ext cx="10259744" cy="855412"/>
          </a:xfrm>
        </p:spPr>
        <p:txBody>
          <a:bodyPr>
            <a:noAutofit/>
          </a:bodyPr>
          <a:lstStyle/>
          <a:p>
            <a:r>
              <a:rPr lang="en-US" b="1" dirty="0"/>
              <a:t>Genesis 6:1-4, Sons of God, Daughters of Men</a:t>
            </a:r>
          </a:p>
        </p:txBody>
      </p:sp>
      <p:sp>
        <p:nvSpPr>
          <p:cNvPr id="12" name="Content Placeholder 2">
            <a:extLst>
              <a:ext uri="{FF2B5EF4-FFF2-40B4-BE49-F238E27FC236}">
                <a16:creationId xmlns:a16="http://schemas.microsoft.com/office/drawing/2014/main" id="{10C7C9CD-0A93-7AF2-41C5-CEA1B6732B09}"/>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Trying to make son‘s of God mere men is not supported biblically</a:t>
            </a:r>
          </a:p>
          <a:p>
            <a:pPr lvl="1"/>
            <a:r>
              <a:rPr lang="en-US" sz="2200" dirty="0">
                <a:solidFill>
                  <a:srgbClr val="000000"/>
                </a:solidFill>
              </a:rPr>
              <a:t>These are undoubtedly fallen angels leaving their realm and interfering in the realm of men.</a:t>
            </a:r>
          </a:p>
          <a:p>
            <a:pPr lvl="1"/>
            <a:r>
              <a:rPr lang="en-US" sz="2200" dirty="0">
                <a:solidFill>
                  <a:srgbClr val="000000"/>
                </a:solidFill>
              </a:rPr>
              <a:t>Satan did this in the garden. Demons did it throughout the NT</a:t>
            </a:r>
          </a:p>
          <a:p>
            <a:r>
              <a:rPr lang="en-US" sz="2400" dirty="0">
                <a:solidFill>
                  <a:srgbClr val="000000"/>
                </a:solidFill>
              </a:rPr>
              <a:t>What’s the reason? </a:t>
            </a:r>
          </a:p>
          <a:p>
            <a:pPr lvl="1"/>
            <a:r>
              <a:rPr lang="en-US" sz="2200" dirty="0">
                <a:solidFill>
                  <a:srgbClr val="000000"/>
                </a:solidFill>
              </a:rPr>
              <a:t>To turn men away from God and make them worshipers of Satan.</a:t>
            </a:r>
          </a:p>
          <a:p>
            <a:pPr lvl="1"/>
            <a:r>
              <a:rPr lang="en-US" sz="2200" dirty="0">
                <a:solidFill>
                  <a:srgbClr val="000000"/>
                </a:solidFill>
              </a:rPr>
              <a:t>The original lie of Satan, “you will be like God”.</a:t>
            </a:r>
          </a:p>
          <a:p>
            <a:r>
              <a:rPr lang="en-US" sz="2400" dirty="0">
                <a:solidFill>
                  <a:srgbClr val="000000"/>
                </a:solidFill>
              </a:rPr>
              <a:t>It is a huge stretch to support the view that demon spirits could “marry” and procreate with human women</a:t>
            </a:r>
          </a:p>
          <a:p>
            <a:r>
              <a:rPr lang="en-US" sz="2400" dirty="0">
                <a:solidFill>
                  <a:srgbClr val="000000"/>
                </a:solidFill>
              </a:rPr>
              <a:t>Also, the resulting progeny was described as human (flesh).</a:t>
            </a:r>
          </a:p>
          <a:p>
            <a:pPr lvl="1"/>
            <a:r>
              <a:rPr lang="en-US" sz="2200" dirty="0">
                <a:solidFill>
                  <a:srgbClr val="000000"/>
                </a:solidFill>
              </a:rPr>
              <a:t>A human male must be involved, giving birth to human children.</a:t>
            </a:r>
          </a:p>
        </p:txBody>
      </p:sp>
    </p:spTree>
    <p:extLst>
      <p:ext uri="{BB962C8B-B14F-4D97-AF65-F5344CB8AC3E}">
        <p14:creationId xmlns:p14="http://schemas.microsoft.com/office/powerpoint/2010/main" val="214076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CF31E-EE9B-3411-234E-AA4E34364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E8D6A-B351-300E-3376-FC29318F644F}"/>
              </a:ext>
            </a:extLst>
          </p:cNvPr>
          <p:cNvSpPr>
            <a:spLocks noGrp="1"/>
          </p:cNvSpPr>
          <p:nvPr>
            <p:ph type="title"/>
          </p:nvPr>
        </p:nvSpPr>
        <p:spPr>
          <a:xfrm>
            <a:off x="1640156" y="332010"/>
            <a:ext cx="10259744" cy="855412"/>
          </a:xfrm>
        </p:spPr>
        <p:txBody>
          <a:bodyPr>
            <a:noAutofit/>
          </a:bodyPr>
          <a:lstStyle/>
          <a:p>
            <a:r>
              <a:rPr lang="en-US" b="1" dirty="0"/>
              <a:t>Genesis 6:1-4, the Nephilim</a:t>
            </a:r>
          </a:p>
        </p:txBody>
      </p:sp>
      <p:sp>
        <p:nvSpPr>
          <p:cNvPr id="12" name="Content Placeholder 2">
            <a:extLst>
              <a:ext uri="{FF2B5EF4-FFF2-40B4-BE49-F238E27FC236}">
                <a16:creationId xmlns:a16="http://schemas.microsoft.com/office/drawing/2014/main" id="{C95BD391-27C1-C63F-2249-05A45A033AF2}"/>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 name given to them is Nephilim, used only here and in Numbers 13:33</a:t>
            </a:r>
          </a:p>
          <a:p>
            <a:pPr lvl="1"/>
            <a:r>
              <a:rPr lang="en-US" sz="2200" dirty="0">
                <a:solidFill>
                  <a:srgbClr val="000000"/>
                </a:solidFill>
              </a:rPr>
              <a:t>The Hebrew root is </a:t>
            </a:r>
            <a:r>
              <a:rPr lang="en-US" sz="2200" i="1" dirty="0" err="1">
                <a:solidFill>
                  <a:srgbClr val="000000"/>
                </a:solidFill>
              </a:rPr>
              <a:t>naphal</a:t>
            </a:r>
            <a:r>
              <a:rPr lang="en-US" sz="2200" dirty="0">
                <a:solidFill>
                  <a:srgbClr val="000000"/>
                </a:solidFill>
              </a:rPr>
              <a:t>, meaning to fall, to come down, to be cast down.</a:t>
            </a:r>
          </a:p>
          <a:p>
            <a:pPr lvl="1"/>
            <a:r>
              <a:rPr lang="en-US" sz="2200" dirty="0">
                <a:solidFill>
                  <a:srgbClr val="000000"/>
                </a:solidFill>
              </a:rPr>
              <a:t>In other words, the fallen ones, but Nephilim is translated “giants”</a:t>
            </a:r>
          </a:p>
          <a:p>
            <a:pPr lvl="1"/>
            <a:r>
              <a:rPr lang="en-US" sz="2200" dirty="0">
                <a:solidFill>
                  <a:srgbClr val="000000"/>
                </a:solidFill>
              </a:rPr>
              <a:t>This could be a reference to their physical stature, or their power, or both</a:t>
            </a:r>
          </a:p>
          <a:p>
            <a:pPr lvl="1"/>
            <a:endParaRPr lang="en-US" sz="2200" dirty="0">
              <a:solidFill>
                <a:srgbClr val="000000"/>
              </a:solidFill>
            </a:endParaRPr>
          </a:p>
          <a:p>
            <a:r>
              <a:rPr lang="en-US" sz="2400" dirty="0">
                <a:solidFill>
                  <a:srgbClr val="000000"/>
                </a:solidFill>
              </a:rPr>
              <a:t>Gen 6:4 describes them as “mighty men of old, men of renown”.</a:t>
            </a:r>
          </a:p>
          <a:p>
            <a:pPr lvl="1"/>
            <a:r>
              <a:rPr lang="en-US" sz="2200" dirty="0">
                <a:solidFill>
                  <a:srgbClr val="000000"/>
                </a:solidFill>
              </a:rPr>
              <a:t>The idea is great, powerful, perhaps conquerors, warriors</a:t>
            </a:r>
          </a:p>
        </p:txBody>
      </p:sp>
    </p:spTree>
    <p:extLst>
      <p:ext uri="{BB962C8B-B14F-4D97-AF65-F5344CB8AC3E}">
        <p14:creationId xmlns:p14="http://schemas.microsoft.com/office/powerpoint/2010/main" val="21948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397F4-C0D8-8E15-852C-F40064E5D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C5D881-A35E-D946-6F33-EE17A00F4F4F}"/>
              </a:ext>
            </a:extLst>
          </p:cNvPr>
          <p:cNvSpPr>
            <a:spLocks noGrp="1"/>
          </p:cNvSpPr>
          <p:nvPr>
            <p:ph type="title"/>
          </p:nvPr>
        </p:nvSpPr>
        <p:spPr>
          <a:xfrm>
            <a:off x="1640156" y="332010"/>
            <a:ext cx="10259744" cy="855412"/>
          </a:xfrm>
        </p:spPr>
        <p:txBody>
          <a:bodyPr>
            <a:noAutofit/>
          </a:bodyPr>
          <a:lstStyle/>
          <a:p>
            <a:r>
              <a:rPr lang="en-US" b="1" dirty="0"/>
              <a:t>Numbers 13:3, Post Flood Giants</a:t>
            </a:r>
          </a:p>
        </p:txBody>
      </p:sp>
      <p:sp>
        <p:nvSpPr>
          <p:cNvPr id="12" name="Content Placeholder 2">
            <a:extLst>
              <a:ext uri="{FF2B5EF4-FFF2-40B4-BE49-F238E27FC236}">
                <a16:creationId xmlns:a16="http://schemas.microsoft.com/office/drawing/2014/main" id="{777A83E7-6A68-5005-8E38-DD1AF9B3A820}"/>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In Numbers 13:3, the Hebrew spies brought back a report of Nephilim (giants) living in the Promised Land (Sons of Anak (long-neck) in the Old Testament)</a:t>
            </a:r>
          </a:p>
          <a:p>
            <a:pPr lvl="1"/>
            <a:r>
              <a:rPr lang="en-US" sz="2200" dirty="0">
                <a:solidFill>
                  <a:srgbClr val="000000"/>
                </a:solidFill>
              </a:rPr>
              <a:t>They were known by different local names, including Rephaim, </a:t>
            </a:r>
            <a:r>
              <a:rPr lang="en-US" sz="2200" dirty="0" err="1">
                <a:solidFill>
                  <a:srgbClr val="000000"/>
                </a:solidFill>
              </a:rPr>
              <a:t>Zuzim</a:t>
            </a:r>
            <a:r>
              <a:rPr lang="en-US" sz="2200" dirty="0">
                <a:solidFill>
                  <a:srgbClr val="000000"/>
                </a:solidFill>
              </a:rPr>
              <a:t>, </a:t>
            </a:r>
            <a:r>
              <a:rPr lang="en-US" sz="2200" dirty="0" err="1">
                <a:solidFill>
                  <a:srgbClr val="000000"/>
                </a:solidFill>
              </a:rPr>
              <a:t>Emim</a:t>
            </a:r>
            <a:r>
              <a:rPr lang="en-US" sz="2200" dirty="0">
                <a:solidFill>
                  <a:srgbClr val="000000"/>
                </a:solidFill>
              </a:rPr>
              <a:t>, and </a:t>
            </a:r>
            <a:r>
              <a:rPr lang="en-US" sz="2200" dirty="0" err="1">
                <a:solidFill>
                  <a:srgbClr val="000000"/>
                </a:solidFill>
              </a:rPr>
              <a:t>Anakim</a:t>
            </a:r>
            <a:endParaRPr lang="en-US" sz="2200" dirty="0">
              <a:solidFill>
                <a:srgbClr val="000000"/>
              </a:solidFill>
            </a:endParaRPr>
          </a:p>
          <a:p>
            <a:pPr lvl="1"/>
            <a:r>
              <a:rPr lang="en-US" sz="2200" dirty="0">
                <a:solidFill>
                  <a:srgbClr val="000000"/>
                </a:solidFill>
              </a:rPr>
              <a:t>QUESTION? How could Nephilim live both before and after the flood?</a:t>
            </a:r>
          </a:p>
          <a:p>
            <a:pPr lvl="1"/>
            <a:r>
              <a:rPr lang="en-US" sz="2200" dirty="0">
                <a:solidFill>
                  <a:srgbClr val="000000"/>
                </a:solidFill>
              </a:rPr>
              <a:t>The flood destroyed all but Noah and his family (8 people)</a:t>
            </a:r>
          </a:p>
          <a:p>
            <a:pPr lvl="1"/>
            <a:r>
              <a:rPr lang="en-US" sz="2400" dirty="0">
                <a:solidFill>
                  <a:srgbClr val="000000"/>
                </a:solidFill>
              </a:rPr>
              <a:t>The spies could have used the pre-flood name for what they described as giants in Canaan</a:t>
            </a:r>
          </a:p>
          <a:p>
            <a:r>
              <a:rPr lang="en-US" sz="2400" dirty="0">
                <a:solidFill>
                  <a:srgbClr val="000000"/>
                </a:solidFill>
              </a:rPr>
              <a:t>QUESTION? Were there giants?</a:t>
            </a:r>
          </a:p>
          <a:p>
            <a:pPr lvl="1"/>
            <a:r>
              <a:rPr lang="en-US" sz="2200" dirty="0">
                <a:solidFill>
                  <a:srgbClr val="000000"/>
                </a:solidFill>
              </a:rPr>
              <a:t>We know there were giants in Canaan!</a:t>
            </a:r>
          </a:p>
        </p:txBody>
      </p:sp>
    </p:spTree>
    <p:extLst>
      <p:ext uri="{BB962C8B-B14F-4D97-AF65-F5344CB8AC3E}">
        <p14:creationId xmlns:p14="http://schemas.microsoft.com/office/powerpoint/2010/main" val="68632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111A-373D-880E-7483-9272ECDB6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5084B-E333-8E98-94D2-B2217D69D0E3}"/>
              </a:ext>
            </a:extLst>
          </p:cNvPr>
          <p:cNvSpPr>
            <a:spLocks noGrp="1"/>
          </p:cNvSpPr>
          <p:nvPr>
            <p:ph type="title"/>
          </p:nvPr>
        </p:nvSpPr>
        <p:spPr>
          <a:xfrm>
            <a:off x="1640156" y="332010"/>
            <a:ext cx="10259744" cy="855412"/>
          </a:xfrm>
        </p:spPr>
        <p:txBody>
          <a:bodyPr>
            <a:noAutofit/>
          </a:bodyPr>
          <a:lstStyle/>
          <a:p>
            <a:r>
              <a:rPr lang="en-US" b="1" dirty="0"/>
              <a:t>Other Post Flood Giants</a:t>
            </a:r>
          </a:p>
        </p:txBody>
      </p:sp>
      <p:sp>
        <p:nvSpPr>
          <p:cNvPr id="12" name="Content Placeholder 2">
            <a:extLst>
              <a:ext uri="{FF2B5EF4-FFF2-40B4-BE49-F238E27FC236}">
                <a16:creationId xmlns:a16="http://schemas.microsoft.com/office/drawing/2014/main" id="{169973E0-F3AE-85EE-D7AC-1CFF66D4A9AB}"/>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Og, King of Bashan, was left of the remnant of the Rephaim</a:t>
            </a:r>
          </a:p>
          <a:p>
            <a:pPr lvl="1"/>
            <a:r>
              <a:rPr lang="en-US" sz="2200" dirty="0">
                <a:solidFill>
                  <a:srgbClr val="000000"/>
                </a:solidFill>
              </a:rPr>
              <a:t>from </a:t>
            </a:r>
            <a:r>
              <a:rPr lang="en-US" sz="2200" dirty="0" err="1">
                <a:solidFill>
                  <a:srgbClr val="000000"/>
                </a:solidFill>
              </a:rPr>
              <a:t>rapha</a:t>
            </a:r>
            <a:r>
              <a:rPr lang="en-US" sz="2200" dirty="0">
                <a:solidFill>
                  <a:srgbClr val="000000"/>
                </a:solidFill>
              </a:rPr>
              <a:t>, Hebrew word for giant)</a:t>
            </a:r>
          </a:p>
          <a:p>
            <a:pPr lvl="1"/>
            <a:r>
              <a:rPr lang="en-US" sz="2400" i="1" dirty="0">
                <a:solidFill>
                  <a:srgbClr val="000000"/>
                </a:solidFill>
              </a:rPr>
              <a:t>Deu 3:11, For only Og king of Bashan was left of the remnant of the Rephaim. Behold, his [a]bedstead was an iron [b]bedstead; it is in Rabbah of the sons of Ammon. Its length was nine cubits and its width four cubits by ordinary cubit (14 feet by 6 feet).</a:t>
            </a:r>
          </a:p>
          <a:p>
            <a:r>
              <a:rPr lang="en-US" sz="2400" dirty="0">
                <a:solidFill>
                  <a:srgbClr val="000000"/>
                </a:solidFill>
              </a:rPr>
              <a:t>Goliath was over 9 feet tall</a:t>
            </a:r>
          </a:p>
          <a:p>
            <a:r>
              <a:rPr lang="en-US" sz="2400" dirty="0">
                <a:solidFill>
                  <a:srgbClr val="000000"/>
                </a:solidFill>
              </a:rPr>
              <a:t>And in Gath there were the four sons of “the giant” (probably Goliath, since he was the most famous giant)</a:t>
            </a:r>
          </a:p>
          <a:p>
            <a:r>
              <a:rPr lang="en-US" sz="2400" dirty="0">
                <a:solidFill>
                  <a:srgbClr val="000000"/>
                </a:solidFill>
              </a:rPr>
              <a:t>David and his men defeated all four sons of the “giant from Gath” in 2 Sam 21: </a:t>
            </a:r>
            <a:r>
              <a:rPr lang="en-US" sz="2400" dirty="0" err="1">
                <a:solidFill>
                  <a:srgbClr val="000000"/>
                </a:solidFill>
              </a:rPr>
              <a:t>Sippai</a:t>
            </a:r>
            <a:r>
              <a:rPr lang="en-US" sz="2400" dirty="0">
                <a:solidFill>
                  <a:srgbClr val="000000"/>
                </a:solidFill>
              </a:rPr>
              <a:t>, </a:t>
            </a:r>
            <a:r>
              <a:rPr lang="en-US" sz="2400" dirty="0" err="1">
                <a:solidFill>
                  <a:srgbClr val="000000"/>
                </a:solidFill>
              </a:rPr>
              <a:t>Lahmi</a:t>
            </a:r>
            <a:r>
              <a:rPr lang="en-US" sz="2400" dirty="0">
                <a:solidFill>
                  <a:srgbClr val="000000"/>
                </a:solidFill>
              </a:rPr>
              <a:t>, Goliath (son of Goliath), and the six- fingered giant whose name isn’t given</a:t>
            </a:r>
            <a:endParaRPr lang="en-US" sz="2200" dirty="0">
              <a:solidFill>
                <a:srgbClr val="000000"/>
              </a:solidFill>
            </a:endParaRPr>
          </a:p>
        </p:txBody>
      </p:sp>
    </p:spTree>
    <p:extLst>
      <p:ext uri="{BB962C8B-B14F-4D97-AF65-F5344CB8AC3E}">
        <p14:creationId xmlns:p14="http://schemas.microsoft.com/office/powerpoint/2010/main" val="113790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95088-0E4E-D712-510F-A4419594A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8E2A9-E177-D3A6-6C78-2F631FBA17BD}"/>
              </a:ext>
            </a:extLst>
          </p:cNvPr>
          <p:cNvSpPr>
            <a:spLocks noGrp="1"/>
          </p:cNvSpPr>
          <p:nvPr>
            <p:ph type="title"/>
          </p:nvPr>
        </p:nvSpPr>
        <p:spPr>
          <a:xfrm>
            <a:off x="1640156" y="332010"/>
            <a:ext cx="10259744" cy="855412"/>
          </a:xfrm>
        </p:spPr>
        <p:txBody>
          <a:bodyPr>
            <a:noAutofit/>
          </a:bodyPr>
          <a:lstStyle/>
          <a:p>
            <a:r>
              <a:rPr lang="en-US" b="1" dirty="0"/>
              <a:t>Other Post Flood Giants</a:t>
            </a:r>
          </a:p>
        </p:txBody>
      </p:sp>
      <p:sp>
        <p:nvSpPr>
          <p:cNvPr id="12" name="Content Placeholder 2">
            <a:extLst>
              <a:ext uri="{FF2B5EF4-FFF2-40B4-BE49-F238E27FC236}">
                <a16:creationId xmlns:a16="http://schemas.microsoft.com/office/drawing/2014/main" id="{3886D8C1-6C87-CC07-5599-29E04BD032D9}"/>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rgbClr val="000000"/>
                </a:solidFill>
              </a:rPr>
              <a:t>2 Sam 21:20-22, There was war at Gath again, where there was a man of great stature who had six fingers on each hand and six toes on each foot, twenty-four in number; and he also had been born to the giant. 21 When he defied Israel, Jonathan the son of Shimei, David’s brother, struck him down. 22 These four were born to the giant in Gath, and they fell by the hand of David and by the hand of his servants.</a:t>
            </a:r>
          </a:p>
          <a:p>
            <a:endParaRPr lang="en-US" sz="2200" dirty="0">
              <a:solidFill>
                <a:srgbClr val="000000"/>
              </a:solidFill>
            </a:endParaRPr>
          </a:p>
        </p:txBody>
      </p:sp>
    </p:spTree>
    <p:extLst>
      <p:ext uri="{BB962C8B-B14F-4D97-AF65-F5344CB8AC3E}">
        <p14:creationId xmlns:p14="http://schemas.microsoft.com/office/powerpoint/2010/main" val="127099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8886B-26E4-325E-D58F-9DB653CBB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59292-2167-5ABE-309C-AEB40E12D177}"/>
              </a:ext>
            </a:extLst>
          </p:cNvPr>
          <p:cNvSpPr>
            <a:spLocks noGrp="1"/>
          </p:cNvSpPr>
          <p:nvPr>
            <p:ph type="title"/>
          </p:nvPr>
        </p:nvSpPr>
        <p:spPr>
          <a:xfrm>
            <a:off x="1640156" y="332010"/>
            <a:ext cx="10259744" cy="855412"/>
          </a:xfrm>
        </p:spPr>
        <p:txBody>
          <a:bodyPr>
            <a:noAutofit/>
          </a:bodyPr>
          <a:lstStyle/>
          <a:p>
            <a:r>
              <a:rPr lang="en-US" b="1" dirty="0"/>
              <a:t>Other Post Flood Giants</a:t>
            </a:r>
          </a:p>
        </p:txBody>
      </p:sp>
      <p:sp>
        <p:nvSpPr>
          <p:cNvPr id="12" name="Content Placeholder 2">
            <a:extLst>
              <a:ext uri="{FF2B5EF4-FFF2-40B4-BE49-F238E27FC236}">
                <a16:creationId xmlns:a16="http://schemas.microsoft.com/office/drawing/2014/main" id="{24682D33-26F8-3742-F16A-113C4AEA58A2}"/>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err="1">
                <a:solidFill>
                  <a:srgbClr val="000000"/>
                </a:solidFill>
              </a:rPr>
              <a:t>gotquestions.org</a:t>
            </a:r>
            <a:r>
              <a:rPr lang="en-US" sz="2400" i="1" dirty="0">
                <a:solidFill>
                  <a:srgbClr val="000000"/>
                </a:solidFill>
              </a:rPr>
              <a:t> puts it this way:</a:t>
            </a:r>
          </a:p>
          <a:p>
            <a:pPr lvl="1"/>
            <a:r>
              <a:rPr lang="en-US" sz="2200" i="1" dirty="0">
                <a:solidFill>
                  <a:srgbClr val="000000"/>
                </a:solidFill>
              </a:rPr>
              <a:t>Is it possible that the Rephaim were literal giants? The Septuagint uses the Greek words gigas and </a:t>
            </a:r>
            <a:r>
              <a:rPr lang="en-US" sz="2200" i="1" dirty="0" err="1">
                <a:solidFill>
                  <a:srgbClr val="000000"/>
                </a:solidFill>
              </a:rPr>
              <a:t>titanes</a:t>
            </a:r>
            <a:r>
              <a:rPr lang="en-US" sz="2200" i="1" dirty="0">
                <a:solidFill>
                  <a:srgbClr val="000000"/>
                </a:solidFill>
              </a:rPr>
              <a:t> (the source of the English titan) to translate these and other verses, so the ancient Jews certainly considered them to be giants. They are described generally as being between 7 and 10 feet tall and are called “mighty men.” The Egyptians wrote about giants who lived in the land of Canaan, and the folklore of other nations is full of such references. The people of the ancient world accepted the presence of giants as a fact of history, and the Bible presents them as enemies who were destroyed either by the judgment of God or in battle with men. So where did these giants come from? One theory, based on Genesis 6:1– is that fallen angels (the sons of God) had sexual relations with women, resulting in the birth of giants.</a:t>
            </a:r>
          </a:p>
          <a:p>
            <a:pPr lvl="8"/>
            <a:r>
              <a:rPr lang="en-US" sz="1800" i="1" dirty="0">
                <a:solidFill>
                  <a:srgbClr val="000000"/>
                </a:solidFill>
              </a:rPr>
              <a:t>Continued…</a:t>
            </a:r>
            <a:endParaRPr lang="en-US" sz="1800" dirty="0">
              <a:solidFill>
                <a:srgbClr val="000000"/>
              </a:solidFill>
            </a:endParaRPr>
          </a:p>
        </p:txBody>
      </p:sp>
    </p:spTree>
    <p:extLst>
      <p:ext uri="{BB962C8B-B14F-4D97-AF65-F5344CB8AC3E}">
        <p14:creationId xmlns:p14="http://schemas.microsoft.com/office/powerpoint/2010/main" val="398074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AB1A5-7BA6-073C-B2C2-2242FD8940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77A2F6-839D-5B71-47B4-F0F94045DCF1}"/>
              </a:ext>
            </a:extLst>
          </p:cNvPr>
          <p:cNvSpPr>
            <a:spLocks noGrp="1"/>
          </p:cNvSpPr>
          <p:nvPr>
            <p:ph type="title"/>
          </p:nvPr>
        </p:nvSpPr>
        <p:spPr>
          <a:xfrm>
            <a:off x="1640156" y="332010"/>
            <a:ext cx="10259744" cy="855412"/>
          </a:xfrm>
        </p:spPr>
        <p:txBody>
          <a:bodyPr>
            <a:noAutofit/>
          </a:bodyPr>
          <a:lstStyle/>
          <a:p>
            <a:r>
              <a:rPr lang="en-US" b="1" dirty="0"/>
              <a:t>Other Post Flood Giants</a:t>
            </a:r>
          </a:p>
        </p:txBody>
      </p:sp>
      <p:sp>
        <p:nvSpPr>
          <p:cNvPr id="12" name="Content Placeholder 2">
            <a:extLst>
              <a:ext uri="{FF2B5EF4-FFF2-40B4-BE49-F238E27FC236}">
                <a16:creationId xmlns:a16="http://schemas.microsoft.com/office/drawing/2014/main" id="{A9892BB1-B344-EA15-980F-07DB3B5F6D38}"/>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200" i="1" dirty="0">
                <a:solidFill>
                  <a:srgbClr val="000000"/>
                </a:solidFill>
              </a:rPr>
              <a:t>This is remarkably similar to Greek and Roman myths about demi-gods, but the theory has some theological and biological obstacles. Another theory, also based on Genesis 6, is that the fallen angels, having knowledge of human genetics, indwelt certain men and women who would have the right traits to produce a race of giants and induced them to cohabit with each other. A third theory is that the giants were simply the result of normal genetic variability within a society. Whatever the origin of the Rephaim, it is certain that a race of “giants”—strong, tall people—did exist at one time, and many cultures had dealings with them. Even today, there are people who grow to extreme sizes, whether through genetic disorders like gigantism or through normal heredity.</a:t>
            </a:r>
            <a:endParaRPr lang="en-US" sz="2200" dirty="0">
              <a:solidFill>
                <a:srgbClr val="000000"/>
              </a:solidFill>
            </a:endParaRPr>
          </a:p>
        </p:txBody>
      </p:sp>
    </p:spTree>
    <p:extLst>
      <p:ext uri="{BB962C8B-B14F-4D97-AF65-F5344CB8AC3E}">
        <p14:creationId xmlns:p14="http://schemas.microsoft.com/office/powerpoint/2010/main" val="102633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BAB6E-5783-56ED-FC5C-CE3EC4D5E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8922B-C770-442C-67D2-386BF1AA6849}"/>
              </a:ext>
            </a:extLst>
          </p:cNvPr>
          <p:cNvSpPr>
            <a:spLocks noGrp="1"/>
          </p:cNvSpPr>
          <p:nvPr>
            <p:ph type="title"/>
          </p:nvPr>
        </p:nvSpPr>
        <p:spPr>
          <a:xfrm>
            <a:off x="1640156" y="332010"/>
            <a:ext cx="10259744" cy="855412"/>
          </a:xfrm>
        </p:spPr>
        <p:txBody>
          <a:bodyPr>
            <a:noAutofit/>
          </a:bodyPr>
          <a:lstStyle/>
          <a:p>
            <a:r>
              <a:rPr lang="en-US" b="1" dirty="0"/>
              <a:t>What was the sin of the preflood world?</a:t>
            </a:r>
          </a:p>
        </p:txBody>
      </p:sp>
      <p:sp>
        <p:nvSpPr>
          <p:cNvPr id="12" name="Content Placeholder 2">
            <a:extLst>
              <a:ext uri="{FF2B5EF4-FFF2-40B4-BE49-F238E27FC236}">
                <a16:creationId xmlns:a16="http://schemas.microsoft.com/office/drawing/2014/main" id="{D3D300B0-3D4E-8BB1-968B-B3753AC54E0F}"/>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Back to pre-flood: The bottom line:</a:t>
            </a:r>
          </a:p>
          <a:p>
            <a:pPr lvl="1"/>
            <a:r>
              <a:rPr lang="en-US" sz="2200" dirty="0">
                <a:solidFill>
                  <a:srgbClr val="000000"/>
                </a:solidFill>
              </a:rPr>
              <a:t>Men and women were inviting fallen angels into relationship with them. Why?</a:t>
            </a:r>
          </a:p>
          <a:p>
            <a:pPr lvl="1"/>
            <a:r>
              <a:rPr lang="en-US" sz="2200" dirty="0">
                <a:solidFill>
                  <a:srgbClr val="000000"/>
                </a:solidFill>
              </a:rPr>
              <a:t>Presumably to foster a race of evil superhumans “to be like God”.</a:t>
            </a:r>
          </a:p>
          <a:p>
            <a:pPr lvl="1"/>
            <a:r>
              <a:rPr lang="en-US" sz="2200" dirty="0">
                <a:solidFill>
                  <a:srgbClr val="000000"/>
                </a:solidFill>
              </a:rPr>
              <a:t>We don’t know if the same kinds of things were happening post-flood to produce a race of giants (the bible doesn’t say).</a:t>
            </a:r>
          </a:p>
          <a:p>
            <a:pPr lvl="1"/>
            <a:r>
              <a:rPr lang="en-US" sz="2200" dirty="0">
                <a:solidFill>
                  <a:srgbClr val="000000"/>
                </a:solidFill>
              </a:rPr>
              <a:t>We do know that it was all rebellion against God</a:t>
            </a:r>
          </a:p>
          <a:p>
            <a:r>
              <a:rPr lang="en-US" sz="2400" dirty="0">
                <a:solidFill>
                  <a:srgbClr val="000000"/>
                </a:solidFill>
              </a:rPr>
              <a:t>Jude describes exactly what is happening here:</a:t>
            </a:r>
          </a:p>
          <a:p>
            <a:pPr lvl="1"/>
            <a:r>
              <a:rPr lang="en-US" sz="2000" i="1" dirty="0">
                <a:solidFill>
                  <a:srgbClr val="000000"/>
                </a:solidFill>
              </a:rPr>
              <a:t>Jude 6-7, And angels who did not keep their own domain, but </a:t>
            </a:r>
            <a:r>
              <a:rPr lang="en-US" sz="2000" i="1" u="sng" dirty="0">
                <a:solidFill>
                  <a:srgbClr val="000000"/>
                </a:solidFill>
              </a:rPr>
              <a:t>abandoned their proper abode</a:t>
            </a:r>
            <a:r>
              <a:rPr lang="en-US" sz="2000" i="1" dirty="0">
                <a:solidFill>
                  <a:srgbClr val="000000"/>
                </a:solidFill>
              </a:rPr>
              <a:t>, He has kept in eternal bonds under darkness for the judgment of the great day, 7 just as Sodom and Gomorrah and the cities around them, since they in the same way as these indulged in gross immorality and went after strange flesh, are exhibited as an example in undergoing the punishment of eternal fire.</a:t>
            </a:r>
          </a:p>
        </p:txBody>
      </p:sp>
    </p:spTree>
    <p:extLst>
      <p:ext uri="{BB962C8B-B14F-4D97-AF65-F5344CB8AC3E}">
        <p14:creationId xmlns:p14="http://schemas.microsoft.com/office/powerpoint/2010/main" val="215407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498A6-CE95-430E-2BFB-11A507BA4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FB524-11E8-438A-8C28-FD6EE2825130}"/>
              </a:ext>
            </a:extLst>
          </p:cNvPr>
          <p:cNvSpPr>
            <a:spLocks noGrp="1"/>
          </p:cNvSpPr>
          <p:nvPr>
            <p:ph type="title"/>
          </p:nvPr>
        </p:nvSpPr>
        <p:spPr>
          <a:xfrm>
            <a:off x="1640156" y="332010"/>
            <a:ext cx="10259744" cy="855412"/>
          </a:xfrm>
        </p:spPr>
        <p:txBody>
          <a:bodyPr>
            <a:noAutofit/>
          </a:bodyPr>
          <a:lstStyle/>
          <a:p>
            <a:r>
              <a:rPr lang="en-US" b="1" dirty="0"/>
              <a:t>What was the sin of the preflood world?</a:t>
            </a:r>
          </a:p>
        </p:txBody>
      </p:sp>
      <p:sp>
        <p:nvSpPr>
          <p:cNvPr id="12" name="Content Placeholder 2">
            <a:extLst>
              <a:ext uri="{FF2B5EF4-FFF2-40B4-BE49-F238E27FC236}">
                <a16:creationId xmlns:a16="http://schemas.microsoft.com/office/drawing/2014/main" id="{FE1C3181-1018-6564-E6F8-B67E1A2DF6B1}"/>
              </a:ext>
            </a:extLst>
          </p:cNvPr>
          <p:cNvSpPr txBox="1">
            <a:spLocks/>
          </p:cNvSpPr>
          <p:nvPr/>
        </p:nvSpPr>
        <p:spPr>
          <a:xfrm>
            <a:off x="1640156" y="1187421"/>
            <a:ext cx="10329341" cy="53385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What was the sin of Genesis 6?</a:t>
            </a:r>
          </a:p>
          <a:p>
            <a:pPr lvl="1"/>
            <a:r>
              <a:rPr lang="en-US" sz="2200" dirty="0">
                <a:solidFill>
                  <a:srgbClr val="000000"/>
                </a:solidFill>
              </a:rPr>
              <a:t>Going after strange flesh.</a:t>
            </a:r>
          </a:p>
          <a:p>
            <a:pPr lvl="1"/>
            <a:r>
              <a:rPr lang="en-US" sz="2200" dirty="0">
                <a:solidFill>
                  <a:srgbClr val="000000"/>
                </a:solidFill>
              </a:rPr>
              <a:t>Destruction by water</a:t>
            </a:r>
          </a:p>
          <a:p>
            <a:r>
              <a:rPr lang="en-US" sz="2400" dirty="0">
                <a:solidFill>
                  <a:srgbClr val="000000"/>
                </a:solidFill>
              </a:rPr>
              <a:t>What was the sin of Sodom?</a:t>
            </a:r>
          </a:p>
          <a:p>
            <a:pPr lvl="1"/>
            <a:r>
              <a:rPr lang="en-US" sz="2200" dirty="0">
                <a:solidFill>
                  <a:srgbClr val="000000"/>
                </a:solidFill>
              </a:rPr>
              <a:t>Going after strange flesh.</a:t>
            </a:r>
          </a:p>
          <a:p>
            <a:pPr lvl="1"/>
            <a:r>
              <a:rPr lang="en-US" sz="2200" dirty="0">
                <a:solidFill>
                  <a:srgbClr val="000000"/>
                </a:solidFill>
              </a:rPr>
              <a:t>Destruction by fire.</a:t>
            </a:r>
          </a:p>
          <a:p>
            <a:r>
              <a:rPr lang="en-US" sz="2400" dirty="0">
                <a:solidFill>
                  <a:srgbClr val="000000"/>
                </a:solidFill>
              </a:rPr>
              <a:t>When a society condones and celebrates gross immorality, the time is short</a:t>
            </a:r>
          </a:p>
          <a:p>
            <a:pPr lvl="1"/>
            <a:r>
              <a:rPr lang="en-US" sz="2200" dirty="0">
                <a:solidFill>
                  <a:srgbClr val="000000"/>
                </a:solidFill>
              </a:rPr>
              <a:t>God only puts up with so much, and then passes judgment</a:t>
            </a:r>
          </a:p>
          <a:p>
            <a:pPr lvl="1"/>
            <a:r>
              <a:rPr lang="en-US" sz="2200" dirty="0">
                <a:solidFill>
                  <a:srgbClr val="000000"/>
                </a:solidFill>
              </a:rPr>
              <a:t>Anyone who claims sexual sin is no big deal doesn’t know God</a:t>
            </a:r>
          </a:p>
        </p:txBody>
      </p:sp>
    </p:spTree>
    <p:extLst>
      <p:ext uri="{BB962C8B-B14F-4D97-AF65-F5344CB8AC3E}">
        <p14:creationId xmlns:p14="http://schemas.microsoft.com/office/powerpoint/2010/main" val="1836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2E0E0-8942-8A7A-0AA1-7CB8D7AFB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2E450-332B-C129-04B0-628C155B1C1A}"/>
              </a:ext>
            </a:extLst>
          </p:cNvPr>
          <p:cNvSpPr>
            <a:spLocks noGrp="1"/>
          </p:cNvSpPr>
          <p:nvPr>
            <p:ph type="title"/>
          </p:nvPr>
        </p:nvSpPr>
        <p:spPr>
          <a:xfrm>
            <a:off x="1640156" y="332010"/>
            <a:ext cx="10259744" cy="855412"/>
          </a:xfrm>
        </p:spPr>
        <p:txBody>
          <a:bodyPr>
            <a:noAutofit/>
          </a:bodyPr>
          <a:lstStyle/>
          <a:p>
            <a:r>
              <a:rPr lang="en-US" b="1" dirty="0"/>
              <a:t>The downward spiral into a depraved mind</a:t>
            </a:r>
          </a:p>
        </p:txBody>
      </p:sp>
      <p:sp>
        <p:nvSpPr>
          <p:cNvPr id="12" name="Content Placeholder 2">
            <a:extLst>
              <a:ext uri="{FF2B5EF4-FFF2-40B4-BE49-F238E27FC236}">
                <a16:creationId xmlns:a16="http://schemas.microsoft.com/office/drawing/2014/main" id="{9525B6DF-B32A-EA26-99C5-B4DEAD88E23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000" i="1" dirty="0">
                <a:solidFill>
                  <a:srgbClr val="000000"/>
                </a:solidFill>
              </a:rPr>
              <a:t>Rom 1:24-32, Therefore God gave them over in the lusts of their hearts to impurity, so that their bodies would be dishonored among them. 25 For they exchanged the truth of God for a lie, and worshiped and served the creature rather than the Creator, who is blessed forever. Amen. 26 For this reason God gave them over to degrading passions; for their women exchanged the natural function for that which is unnatural, 27 and in the same way also the men abandoned the natural function of the woman and burned in their desire toward one another, men with men committing indecent acts and receiving in their own persons the due penalty of their error. 28 And just as they did not see fit to acknowledge God any longer, God gave them over to </a:t>
            </a:r>
            <a:r>
              <a:rPr lang="en-US" sz="2000" i="1" u="sng" dirty="0">
                <a:solidFill>
                  <a:srgbClr val="000000"/>
                </a:solidFill>
              </a:rPr>
              <a:t>a depraved mind</a:t>
            </a:r>
            <a:r>
              <a:rPr lang="en-US" sz="2000" i="1" dirty="0">
                <a:solidFill>
                  <a:srgbClr val="000000"/>
                </a:solidFill>
              </a:rPr>
              <a:t>, to do those things which are not proper, 29 being filled with all unrighteousness, wickedness, greed, evil; full of envy, murder, strife, deceit, malice; they are gossips, 30 slanderers, haters of God, insolent, arrogant, boastful, inventors of evil, disobedient to parents, 31 without understanding, untrustworthy, unloving, unmerciful; 32 and although they know the ordinance of God, that those who practice such things are worthy of death, they not only do the same, but also give hearty approval to those who practice them.</a:t>
            </a:r>
          </a:p>
        </p:txBody>
      </p:sp>
    </p:spTree>
    <p:extLst>
      <p:ext uri="{BB962C8B-B14F-4D97-AF65-F5344CB8AC3E}">
        <p14:creationId xmlns:p14="http://schemas.microsoft.com/office/powerpoint/2010/main" val="347798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50DE3-5B19-15FA-F919-68B1F550D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C884A-0AAA-9F57-B98C-A6360618FBEB}"/>
              </a:ext>
            </a:extLst>
          </p:cNvPr>
          <p:cNvSpPr>
            <a:spLocks noGrp="1"/>
          </p:cNvSpPr>
          <p:nvPr>
            <p:ph type="title"/>
          </p:nvPr>
        </p:nvSpPr>
        <p:spPr>
          <a:xfrm>
            <a:off x="1640156" y="332010"/>
            <a:ext cx="10259744" cy="855412"/>
          </a:xfrm>
        </p:spPr>
        <p:txBody>
          <a:bodyPr>
            <a:noAutofit/>
          </a:bodyPr>
          <a:lstStyle/>
          <a:p>
            <a:r>
              <a:rPr lang="en-US" b="1" dirty="0"/>
              <a:t>What do we see today?</a:t>
            </a:r>
          </a:p>
        </p:txBody>
      </p:sp>
      <p:sp>
        <p:nvSpPr>
          <p:cNvPr id="12" name="Content Placeholder 2">
            <a:extLst>
              <a:ext uri="{FF2B5EF4-FFF2-40B4-BE49-F238E27FC236}">
                <a16:creationId xmlns:a16="http://schemas.microsoft.com/office/drawing/2014/main" id="{AB2714F7-23B6-37B9-A214-A7D1082A837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QUESTION? What’s the symbol of the gay pride movement?</a:t>
            </a:r>
          </a:p>
          <a:p>
            <a:r>
              <a:rPr lang="en-US" sz="2400" dirty="0">
                <a:solidFill>
                  <a:srgbClr val="000000"/>
                </a:solidFill>
              </a:rPr>
              <a:t>QUESTION? Why has the movement chosen the rainbow?</a:t>
            </a:r>
          </a:p>
          <a:p>
            <a:pPr lvl="1"/>
            <a:r>
              <a:rPr lang="en-US" sz="2400" dirty="0">
                <a:solidFill>
                  <a:srgbClr val="000000"/>
                </a:solidFill>
              </a:rPr>
              <a:t>This is sinful man being defiant in the face of God!</a:t>
            </a:r>
          </a:p>
          <a:p>
            <a:pPr lvl="1"/>
            <a:r>
              <a:rPr lang="en-US" sz="2400" dirty="0">
                <a:solidFill>
                  <a:srgbClr val="000000"/>
                </a:solidFill>
              </a:rPr>
              <a:t>The symbol God uses to promise he will never again flood the earth has been coopted by the very people that God will one day punish with fire.</a:t>
            </a:r>
          </a:p>
          <a:p>
            <a:pPr lvl="1"/>
            <a:r>
              <a:rPr lang="en-US" sz="2400" dirty="0">
                <a:solidFill>
                  <a:srgbClr val="000000"/>
                </a:solidFill>
              </a:rPr>
              <a:t>Not only have they adopted God’s covenant symbol of His grace to represent blatant immorality, but they also want everyone else to participate and approve of their sin as well.</a:t>
            </a:r>
          </a:p>
          <a:p>
            <a:pPr lvl="1"/>
            <a:r>
              <a:rPr lang="en-US" sz="2400" dirty="0">
                <a:solidFill>
                  <a:srgbClr val="000000"/>
                </a:solidFill>
              </a:rPr>
              <a:t>Notice God passes judgment on men, and not on the demons that came down to men</a:t>
            </a:r>
          </a:p>
          <a:p>
            <a:r>
              <a:rPr lang="en-US" sz="2600" dirty="0">
                <a:solidFill>
                  <a:srgbClr val="000000"/>
                </a:solidFill>
              </a:rPr>
              <a:t>QUESTION? Why is God judging man for something fallen angels did?</a:t>
            </a:r>
          </a:p>
        </p:txBody>
      </p:sp>
    </p:spTree>
    <p:extLst>
      <p:ext uri="{BB962C8B-B14F-4D97-AF65-F5344CB8AC3E}">
        <p14:creationId xmlns:p14="http://schemas.microsoft.com/office/powerpoint/2010/main" val="29885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B0479-B3D2-1EE7-CD53-285DF9776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68CD5-F442-0965-F38F-3E9707F8797C}"/>
              </a:ext>
            </a:extLst>
          </p:cNvPr>
          <p:cNvSpPr>
            <a:spLocks noGrp="1"/>
          </p:cNvSpPr>
          <p:nvPr>
            <p:ph type="title"/>
          </p:nvPr>
        </p:nvSpPr>
        <p:spPr>
          <a:xfrm>
            <a:off x="1640156" y="332010"/>
            <a:ext cx="10259744" cy="855412"/>
          </a:xfrm>
        </p:spPr>
        <p:txBody>
          <a:bodyPr>
            <a:noAutofit/>
          </a:bodyPr>
          <a:lstStyle/>
          <a:p>
            <a:r>
              <a:rPr lang="en-US" b="1" dirty="0"/>
              <a:t>Why did (will) God judge mankind?</a:t>
            </a:r>
          </a:p>
        </p:txBody>
      </p:sp>
      <p:sp>
        <p:nvSpPr>
          <p:cNvPr id="12" name="Content Placeholder 2">
            <a:extLst>
              <a:ext uri="{FF2B5EF4-FFF2-40B4-BE49-F238E27FC236}">
                <a16:creationId xmlns:a16="http://schemas.microsoft.com/office/drawing/2014/main" id="{EDFB509B-4AF5-5B77-2A4B-B5C8E1F8881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Genesis is </a:t>
            </a:r>
            <a:r>
              <a:rPr lang="en-US" sz="2400" u="sng" dirty="0">
                <a:solidFill>
                  <a:srgbClr val="000000"/>
                </a:solidFill>
              </a:rPr>
              <a:t>the story of man</a:t>
            </a:r>
            <a:r>
              <a:rPr lang="en-US" sz="2400" dirty="0">
                <a:solidFill>
                  <a:srgbClr val="000000"/>
                </a:solidFill>
              </a:rPr>
              <a:t>, and God already has judgment planned for fallen angels</a:t>
            </a:r>
          </a:p>
          <a:p>
            <a:pPr lvl="1"/>
            <a:r>
              <a:rPr lang="en-US" sz="2200" dirty="0">
                <a:solidFill>
                  <a:srgbClr val="000000"/>
                </a:solidFill>
              </a:rPr>
              <a:t>Men and women had a choice and chose wickedness.</a:t>
            </a:r>
          </a:p>
          <a:p>
            <a:r>
              <a:rPr lang="en-US" sz="2400" i="1" dirty="0">
                <a:solidFill>
                  <a:srgbClr val="000000"/>
                </a:solidFill>
              </a:rPr>
              <a:t>Gen 6:3, My Spirit shall not abide in man forever, for he is flesh: his days shall be 120 years.”</a:t>
            </a:r>
          </a:p>
          <a:p>
            <a:r>
              <a:rPr lang="en-US" sz="2400" dirty="0">
                <a:solidFill>
                  <a:srgbClr val="000000"/>
                </a:solidFill>
              </a:rPr>
              <a:t>What is the meaning of 120 years? Two views:</a:t>
            </a:r>
          </a:p>
          <a:p>
            <a:pPr lvl="1"/>
            <a:r>
              <a:rPr lang="en-US" sz="2200" dirty="0">
                <a:solidFill>
                  <a:srgbClr val="000000"/>
                </a:solidFill>
              </a:rPr>
              <a:t>The number of years between Gods decree to Noah and the flood</a:t>
            </a:r>
          </a:p>
          <a:p>
            <a:pPr lvl="2"/>
            <a:r>
              <a:rPr lang="en-US" sz="2000" dirty="0">
                <a:solidFill>
                  <a:srgbClr val="000000"/>
                </a:solidFill>
              </a:rPr>
              <a:t>It was at least 100 years</a:t>
            </a:r>
          </a:p>
          <a:p>
            <a:pPr lvl="1"/>
            <a:r>
              <a:rPr lang="en-US" sz="2200" dirty="0">
                <a:solidFill>
                  <a:srgbClr val="000000"/>
                </a:solidFill>
              </a:rPr>
              <a:t>How long God decreed man’s lifespan would become after the flood</a:t>
            </a:r>
          </a:p>
          <a:p>
            <a:pPr lvl="2"/>
            <a:r>
              <a:rPr lang="en-US" sz="2000" dirty="0">
                <a:solidFill>
                  <a:srgbClr val="000000"/>
                </a:solidFill>
              </a:rPr>
              <a:t>After the flood there is no biblical record of anyone living past 120 years after Moses</a:t>
            </a:r>
          </a:p>
          <a:p>
            <a:pPr lvl="2"/>
            <a:r>
              <a:rPr lang="en-US" sz="2000" dirty="0">
                <a:solidFill>
                  <a:srgbClr val="000000"/>
                </a:solidFill>
              </a:rPr>
              <a:t>Moses was exactly 120 years old when he died! Deu 34:7</a:t>
            </a:r>
          </a:p>
        </p:txBody>
      </p:sp>
    </p:spTree>
    <p:extLst>
      <p:ext uri="{BB962C8B-B14F-4D97-AF65-F5344CB8AC3E}">
        <p14:creationId xmlns:p14="http://schemas.microsoft.com/office/powerpoint/2010/main" val="47484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charRg st="429" end="517"/>
                                            </p:txEl>
                                          </p:spTgt>
                                        </p:tgtEl>
                                        <p:attrNameLst>
                                          <p:attrName>style.visibility</p:attrName>
                                        </p:attrNameLst>
                                      </p:cBhvr>
                                      <p:to>
                                        <p:strVal val="visible"/>
                                      </p:to>
                                    </p:set>
                                    <p:anim calcmode="lin" valueType="num">
                                      <p:cBhvr additive="base">
                                        <p:cTn id="49" dur="500" fill="hold"/>
                                        <p:tgtEl>
                                          <p:spTgt spid="12">
                                            <p:txEl>
                                              <p:charRg st="429" end="51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charRg st="429" end="51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charRg st="517" end="572"/>
                                            </p:txEl>
                                          </p:spTgt>
                                        </p:tgtEl>
                                        <p:attrNameLst>
                                          <p:attrName>style.visibility</p:attrName>
                                        </p:attrNameLst>
                                      </p:cBhvr>
                                      <p:to>
                                        <p:strVal val="visible"/>
                                      </p:to>
                                    </p:set>
                                    <p:anim calcmode="lin" valueType="num">
                                      <p:cBhvr additive="base">
                                        <p:cTn id="55" dur="500" fill="hold"/>
                                        <p:tgtEl>
                                          <p:spTgt spid="12">
                                            <p:txEl>
                                              <p:charRg st="517" end="57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charRg st="517" end="57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653E0-B9C8-3E7C-8585-DD3C4501B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EE9E71-AB1A-F6C8-0A3B-D8C69175D6C8}"/>
              </a:ext>
            </a:extLst>
          </p:cNvPr>
          <p:cNvSpPr>
            <a:spLocks noGrp="1"/>
          </p:cNvSpPr>
          <p:nvPr>
            <p:ph type="title"/>
          </p:nvPr>
        </p:nvSpPr>
        <p:spPr>
          <a:xfrm>
            <a:off x="1640156" y="332010"/>
            <a:ext cx="10259744" cy="855412"/>
          </a:xfrm>
        </p:spPr>
        <p:txBody>
          <a:bodyPr>
            <a:noAutofit/>
          </a:bodyPr>
          <a:lstStyle/>
          <a:p>
            <a:r>
              <a:rPr lang="en-US" b="1" dirty="0"/>
              <a:t>We see God’s grace and judgement together</a:t>
            </a:r>
          </a:p>
        </p:txBody>
      </p:sp>
      <p:sp>
        <p:nvSpPr>
          <p:cNvPr id="12" name="Content Placeholder 2">
            <a:extLst>
              <a:ext uri="{FF2B5EF4-FFF2-40B4-BE49-F238E27FC236}">
                <a16:creationId xmlns:a16="http://schemas.microsoft.com/office/drawing/2014/main" id="{03EE4DD6-049D-AEEA-37BE-A9A2784BC10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dirty="0">
                <a:solidFill>
                  <a:srgbClr val="000000"/>
                </a:solidFill>
              </a:rPr>
              <a:t>2 Pet 2:4-10, For if God did not spare angels when they sinned, but cast them into hell and committed them to pits of darkness, reserved for judgment; 5 and did not spare the ancient world, but </a:t>
            </a:r>
            <a:r>
              <a:rPr lang="en-US" sz="2200" i="1" u="sng" dirty="0">
                <a:solidFill>
                  <a:srgbClr val="000000"/>
                </a:solidFill>
              </a:rPr>
              <a:t>preserved Noah, a preacher of righteousness</a:t>
            </a:r>
            <a:r>
              <a:rPr lang="en-US" sz="2200" i="1" dirty="0">
                <a:solidFill>
                  <a:srgbClr val="000000"/>
                </a:solidFill>
              </a:rPr>
              <a:t>, with seven others, when He brought a flood upon the world of the ungodly; 6 and if He condemned the cities of Sodom and Gomorrah to destruction by reducing them to ashes, having made them an example to those who would live ungodly lives thereafter; 7 and if He rescued righteous Lot, oppressed by the sensual conduct of unprincipled men 8 (for by what he saw and heard that righteous man, while living among them, felt his righteous soul tormented day after day by their lawless deeds), 9 then the Lord knows how to rescue the godly from temptation (actually trials, or testing), and to keep the unrighteous under punishment for the day of judgment, 10 and especially those who indulge the flesh in its corrupt desires and despise authority</a:t>
            </a:r>
            <a:r>
              <a:rPr lang="en-US" sz="2200" dirty="0">
                <a:solidFill>
                  <a:srgbClr val="000000"/>
                </a:solidFill>
              </a:rPr>
              <a:t>.</a:t>
            </a:r>
          </a:p>
          <a:p>
            <a:r>
              <a:rPr lang="en-US" sz="2200" dirty="0">
                <a:solidFill>
                  <a:srgbClr val="000000"/>
                </a:solidFill>
              </a:rPr>
              <a:t>This verse is also compelling support for a pre-Tribulation rapture</a:t>
            </a:r>
          </a:p>
        </p:txBody>
      </p:sp>
    </p:spTree>
    <p:extLst>
      <p:ext uri="{BB962C8B-B14F-4D97-AF65-F5344CB8AC3E}">
        <p14:creationId xmlns:p14="http://schemas.microsoft.com/office/powerpoint/2010/main" val="365367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1DFF0-371D-0C55-5D72-5037FB881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47CE3-EA07-52C5-7423-45D8AF3A4C26}"/>
              </a:ext>
            </a:extLst>
          </p:cNvPr>
          <p:cNvSpPr>
            <a:spLocks noGrp="1"/>
          </p:cNvSpPr>
          <p:nvPr>
            <p:ph type="title"/>
          </p:nvPr>
        </p:nvSpPr>
        <p:spPr>
          <a:xfrm>
            <a:off x="1640156" y="332010"/>
            <a:ext cx="10259744" cy="855412"/>
          </a:xfrm>
        </p:spPr>
        <p:txBody>
          <a:bodyPr>
            <a:noAutofit/>
          </a:bodyPr>
          <a:lstStyle/>
          <a:p>
            <a:r>
              <a:rPr lang="en-US" b="1" dirty="0"/>
              <a:t>Genesis 6:5-7</a:t>
            </a:r>
          </a:p>
        </p:txBody>
      </p:sp>
      <p:sp>
        <p:nvSpPr>
          <p:cNvPr id="12" name="Content Placeholder 2">
            <a:extLst>
              <a:ext uri="{FF2B5EF4-FFF2-40B4-BE49-F238E27FC236}">
                <a16:creationId xmlns:a16="http://schemas.microsoft.com/office/drawing/2014/main" id="{D42FF5B6-61BD-9735-7354-886E0441B3D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The Lord saw that the wickedness of man was great in the earth, and that every intention of the thoughts of his heart was only evil continually. 6 And the Lord regretted that he had made man on the earth, and it grieved him to his heart. 7 So the Lord said, “I will blot out man whom I have created from the face of the land, man and animals and creeping things and birds of the heavens, for I am sorry that I have made them.”</a:t>
            </a:r>
          </a:p>
          <a:p>
            <a:pPr lvl="1"/>
            <a:r>
              <a:rPr lang="en-US" sz="2200" dirty="0">
                <a:solidFill>
                  <a:srgbClr val="000000"/>
                </a:solidFill>
              </a:rPr>
              <a:t>God FELT sorry and was grieved</a:t>
            </a:r>
          </a:p>
          <a:p>
            <a:pPr lvl="2"/>
            <a:r>
              <a:rPr lang="en-US" sz="2200" dirty="0">
                <a:solidFill>
                  <a:srgbClr val="000000"/>
                </a:solidFill>
              </a:rPr>
              <a:t>Wickedness-</a:t>
            </a:r>
            <a:r>
              <a:rPr lang="en-US" sz="2200" dirty="0" err="1">
                <a:solidFill>
                  <a:srgbClr val="000000"/>
                </a:solidFill>
              </a:rPr>
              <a:t>Raah</a:t>
            </a:r>
            <a:r>
              <a:rPr lang="en-US" sz="2200" dirty="0">
                <a:solidFill>
                  <a:srgbClr val="000000"/>
                </a:solidFill>
              </a:rPr>
              <a:t>: Evil, misery, distress, violence, disaster</a:t>
            </a:r>
          </a:p>
          <a:p>
            <a:pPr lvl="1"/>
            <a:r>
              <a:rPr lang="en-US" sz="2600" dirty="0">
                <a:solidFill>
                  <a:srgbClr val="000000"/>
                </a:solidFill>
              </a:rPr>
              <a:t>QUESTION? Did God just now happen to notice?</a:t>
            </a:r>
          </a:p>
          <a:p>
            <a:pPr lvl="1"/>
            <a:r>
              <a:rPr lang="en-US" sz="2200" i="1" dirty="0">
                <a:solidFill>
                  <a:srgbClr val="000000"/>
                </a:solidFill>
              </a:rPr>
              <a:t>Heb 4:13 (NLT), 13 Nothing in all creation is hidden from God. Everything is naked and exposed before his eyes, and he is the one to whom we are accountable.</a:t>
            </a:r>
          </a:p>
        </p:txBody>
      </p:sp>
    </p:spTree>
    <p:extLst>
      <p:ext uri="{BB962C8B-B14F-4D97-AF65-F5344CB8AC3E}">
        <p14:creationId xmlns:p14="http://schemas.microsoft.com/office/powerpoint/2010/main" val="240599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EAA04-A9D0-BC55-02A8-1F48FA9ED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F4DDB-EE7A-D8D9-0B7D-01280D575BBB}"/>
              </a:ext>
            </a:extLst>
          </p:cNvPr>
          <p:cNvSpPr>
            <a:spLocks noGrp="1"/>
          </p:cNvSpPr>
          <p:nvPr>
            <p:ph type="title"/>
          </p:nvPr>
        </p:nvSpPr>
        <p:spPr>
          <a:xfrm>
            <a:off x="1640156" y="332010"/>
            <a:ext cx="10259744" cy="855412"/>
          </a:xfrm>
        </p:spPr>
        <p:txBody>
          <a:bodyPr>
            <a:noAutofit/>
          </a:bodyPr>
          <a:lstStyle/>
          <a:p>
            <a:r>
              <a:rPr lang="en-US" b="1" dirty="0"/>
              <a:t>Genesis 6:5-7</a:t>
            </a:r>
          </a:p>
        </p:txBody>
      </p:sp>
      <p:sp>
        <p:nvSpPr>
          <p:cNvPr id="12" name="Content Placeholder 2">
            <a:extLst>
              <a:ext uri="{FF2B5EF4-FFF2-40B4-BE49-F238E27FC236}">
                <a16:creationId xmlns:a16="http://schemas.microsoft.com/office/drawing/2014/main" id="{FD94EFAE-DB12-14DC-A9AF-4235346B053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Sin compounded by intentional demonic involvement</a:t>
            </a:r>
          </a:p>
          <a:p>
            <a:pPr lvl="1"/>
            <a:r>
              <a:rPr lang="en-US" sz="2200" dirty="0">
                <a:solidFill>
                  <a:srgbClr val="000000"/>
                </a:solidFill>
              </a:rPr>
              <a:t>Man’s “every intent of the thoughts” were nothing but evil continually</a:t>
            </a:r>
          </a:p>
          <a:p>
            <a:pPr lvl="2"/>
            <a:r>
              <a:rPr lang="en-US" sz="2000" b="1" dirty="0">
                <a:solidFill>
                  <a:srgbClr val="000000"/>
                </a:solidFill>
              </a:rPr>
              <a:t>Every</a:t>
            </a:r>
            <a:r>
              <a:rPr lang="en-US" sz="2000" dirty="0">
                <a:solidFill>
                  <a:srgbClr val="000000"/>
                </a:solidFill>
              </a:rPr>
              <a:t>-(</a:t>
            </a:r>
            <a:r>
              <a:rPr lang="en-US" sz="2000" dirty="0" err="1">
                <a:solidFill>
                  <a:srgbClr val="000000"/>
                </a:solidFill>
              </a:rPr>
              <a:t>kol</a:t>
            </a:r>
            <a:r>
              <a:rPr lang="en-US" sz="2000" dirty="0">
                <a:solidFill>
                  <a:srgbClr val="000000"/>
                </a:solidFill>
              </a:rPr>
              <a:t>) all</a:t>
            </a:r>
          </a:p>
          <a:p>
            <a:pPr lvl="2"/>
            <a:r>
              <a:rPr lang="en-US" sz="2000" b="1" dirty="0">
                <a:solidFill>
                  <a:srgbClr val="000000"/>
                </a:solidFill>
              </a:rPr>
              <a:t>Intention</a:t>
            </a:r>
            <a:r>
              <a:rPr lang="en-US" sz="2000" dirty="0">
                <a:solidFill>
                  <a:srgbClr val="000000"/>
                </a:solidFill>
              </a:rPr>
              <a:t>-construction, framework, purpose</a:t>
            </a:r>
          </a:p>
          <a:p>
            <a:pPr lvl="2"/>
            <a:r>
              <a:rPr lang="en-US" sz="2000" b="1" dirty="0">
                <a:solidFill>
                  <a:srgbClr val="000000"/>
                </a:solidFill>
              </a:rPr>
              <a:t>Thoughts</a:t>
            </a:r>
            <a:r>
              <a:rPr lang="en-US" sz="2000" dirty="0">
                <a:solidFill>
                  <a:srgbClr val="000000"/>
                </a:solidFill>
              </a:rPr>
              <a:t>-inventions, designs, schemes</a:t>
            </a:r>
          </a:p>
          <a:p>
            <a:pPr lvl="2"/>
            <a:r>
              <a:rPr lang="en-US" sz="2000" b="1" dirty="0">
                <a:solidFill>
                  <a:srgbClr val="000000"/>
                </a:solidFill>
              </a:rPr>
              <a:t>Heart</a:t>
            </a:r>
            <a:r>
              <a:rPr lang="en-US" sz="2000" dirty="0">
                <a:solidFill>
                  <a:srgbClr val="000000"/>
                </a:solidFill>
              </a:rPr>
              <a:t>-inner man, mind, will, emotions</a:t>
            </a:r>
          </a:p>
          <a:p>
            <a:pPr lvl="2"/>
            <a:r>
              <a:rPr lang="en-US" sz="2000" b="1" dirty="0">
                <a:solidFill>
                  <a:srgbClr val="000000"/>
                </a:solidFill>
              </a:rPr>
              <a:t>Only</a:t>
            </a:r>
            <a:r>
              <a:rPr lang="en-US" sz="2000" dirty="0">
                <a:solidFill>
                  <a:srgbClr val="000000"/>
                </a:solidFill>
              </a:rPr>
              <a:t>-altogether without exception, nothing but </a:t>
            </a:r>
            <a:r>
              <a:rPr lang="en-US" sz="2000" b="1" dirty="0">
                <a:solidFill>
                  <a:srgbClr val="000000"/>
                </a:solidFill>
              </a:rPr>
              <a:t>Evil</a:t>
            </a:r>
            <a:endParaRPr lang="en-US" sz="2000" dirty="0">
              <a:solidFill>
                <a:srgbClr val="000000"/>
              </a:solidFill>
            </a:endParaRPr>
          </a:p>
          <a:p>
            <a:pPr lvl="2"/>
            <a:r>
              <a:rPr lang="en-US" sz="2000" b="1" dirty="0">
                <a:solidFill>
                  <a:srgbClr val="000000"/>
                </a:solidFill>
              </a:rPr>
              <a:t>Continually</a:t>
            </a:r>
            <a:r>
              <a:rPr lang="en-US" sz="2000" dirty="0">
                <a:solidFill>
                  <a:srgbClr val="000000"/>
                </a:solidFill>
              </a:rPr>
              <a:t>-(</a:t>
            </a:r>
            <a:r>
              <a:rPr lang="en-US" sz="2000" dirty="0" err="1">
                <a:solidFill>
                  <a:srgbClr val="000000"/>
                </a:solidFill>
              </a:rPr>
              <a:t>kol-yom</a:t>
            </a:r>
            <a:r>
              <a:rPr lang="en-US" sz="2000" dirty="0">
                <a:solidFill>
                  <a:srgbClr val="000000"/>
                </a:solidFill>
              </a:rPr>
              <a:t>) all, always, “all day long”, “every day”, 24/7</a:t>
            </a:r>
          </a:p>
          <a:p>
            <a:pPr lvl="1"/>
            <a:r>
              <a:rPr lang="en-US" sz="2200" b="1" i="1" dirty="0">
                <a:solidFill>
                  <a:srgbClr val="000000"/>
                </a:solidFill>
              </a:rPr>
              <a:t>Gen 6:6, The Lord regretted that he had made man on the earth, and it grieved him to his heart</a:t>
            </a:r>
          </a:p>
          <a:p>
            <a:pPr lvl="2"/>
            <a:r>
              <a:rPr lang="en-US" sz="2000" dirty="0">
                <a:solidFill>
                  <a:srgbClr val="000000"/>
                </a:solidFill>
              </a:rPr>
              <a:t>QUESTION? Why would God feel sadness? What is God’s heart about this?</a:t>
            </a:r>
          </a:p>
          <a:p>
            <a:pPr lvl="1"/>
            <a:r>
              <a:rPr lang="en-US" sz="2200" dirty="0">
                <a:solidFill>
                  <a:srgbClr val="000000"/>
                </a:solidFill>
              </a:rPr>
              <a:t>The NLT renders it this way: “It broke his heart”.</a:t>
            </a:r>
            <a:endParaRPr lang="en-US" sz="2000" dirty="0">
              <a:solidFill>
                <a:srgbClr val="000000"/>
              </a:solidFill>
            </a:endParaRPr>
          </a:p>
        </p:txBody>
      </p:sp>
    </p:spTree>
    <p:extLst>
      <p:ext uri="{BB962C8B-B14F-4D97-AF65-F5344CB8AC3E}">
        <p14:creationId xmlns:p14="http://schemas.microsoft.com/office/powerpoint/2010/main" val="95749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07462-CD60-68B0-720B-D9FBADCAF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8BA95-BAAC-7FC3-23E9-B0D66BEC6282}"/>
              </a:ext>
            </a:extLst>
          </p:cNvPr>
          <p:cNvSpPr>
            <a:spLocks noGrp="1"/>
          </p:cNvSpPr>
          <p:nvPr>
            <p:ph type="title"/>
          </p:nvPr>
        </p:nvSpPr>
        <p:spPr>
          <a:xfrm>
            <a:off x="1640156" y="332010"/>
            <a:ext cx="10259744" cy="855412"/>
          </a:xfrm>
        </p:spPr>
        <p:txBody>
          <a:bodyPr>
            <a:noAutofit/>
          </a:bodyPr>
          <a:lstStyle/>
          <a:p>
            <a:r>
              <a:rPr lang="en-US" b="1" dirty="0"/>
              <a:t>What is God’s heart about wickedness?</a:t>
            </a:r>
          </a:p>
        </p:txBody>
      </p:sp>
      <p:sp>
        <p:nvSpPr>
          <p:cNvPr id="12" name="Content Placeholder 2">
            <a:extLst>
              <a:ext uri="{FF2B5EF4-FFF2-40B4-BE49-F238E27FC236}">
                <a16:creationId xmlns:a16="http://schemas.microsoft.com/office/drawing/2014/main" id="{CB4CFCCB-8F0A-9230-59F2-92648725F11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err="1">
                <a:solidFill>
                  <a:srgbClr val="000000"/>
                </a:solidFill>
              </a:rPr>
              <a:t>Ez</a:t>
            </a:r>
            <a:r>
              <a:rPr lang="en-US" sz="2400" i="1" dirty="0">
                <a:solidFill>
                  <a:srgbClr val="000000"/>
                </a:solidFill>
              </a:rPr>
              <a:t> 33:11, 11 As surely as I live, says the Sovereign LORD, I take no pleasure in the death of wicked people. I only want them to turn from their wicked ways so they can live. Turn! Turn from your wickedness, O people of Israel! Why should you die?</a:t>
            </a:r>
          </a:p>
          <a:p>
            <a:r>
              <a:rPr lang="en-US" sz="2400" i="1" dirty="0">
                <a:solidFill>
                  <a:srgbClr val="000000"/>
                </a:solidFill>
              </a:rPr>
              <a:t>Mat 23:37, “Jerusalem, Jerusalem, who kills the prophets and stones those who are sent to her! How often I wanted to gather your children together, the way a hen gathers her chicks under her wings, and you were unwilling.</a:t>
            </a:r>
          </a:p>
          <a:p>
            <a:r>
              <a:rPr lang="en-US" sz="2400" i="1" dirty="0">
                <a:solidFill>
                  <a:srgbClr val="000000"/>
                </a:solidFill>
              </a:rPr>
              <a:t>Gen 6:7, The LORD said, “I will blot out man whom I have created from the face of the land, from man to animals to creeping things and to birds of the [a]sky; for I am sorry that I have made them.”</a:t>
            </a:r>
          </a:p>
          <a:p>
            <a:r>
              <a:rPr lang="en-US" sz="2400" dirty="0">
                <a:solidFill>
                  <a:srgbClr val="000000"/>
                </a:solidFill>
              </a:rPr>
              <a:t>God DECIDED to do something</a:t>
            </a:r>
          </a:p>
          <a:p>
            <a:r>
              <a:rPr lang="en-US" sz="2400" dirty="0">
                <a:solidFill>
                  <a:srgbClr val="000000"/>
                </a:solidFill>
              </a:rPr>
              <a:t>QUESTION? Why does God have to do something?</a:t>
            </a:r>
            <a:endParaRPr lang="en-US" sz="2000" dirty="0">
              <a:solidFill>
                <a:srgbClr val="000000"/>
              </a:solidFill>
            </a:endParaRPr>
          </a:p>
        </p:txBody>
      </p:sp>
    </p:spTree>
    <p:extLst>
      <p:ext uri="{BB962C8B-B14F-4D97-AF65-F5344CB8AC3E}">
        <p14:creationId xmlns:p14="http://schemas.microsoft.com/office/powerpoint/2010/main" val="189796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9527-C908-80FA-CADD-326014285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EBE65-102F-362F-1D1D-ECEB97198340}"/>
              </a:ext>
            </a:extLst>
          </p:cNvPr>
          <p:cNvSpPr>
            <a:spLocks noGrp="1"/>
          </p:cNvSpPr>
          <p:nvPr>
            <p:ph type="title"/>
          </p:nvPr>
        </p:nvSpPr>
        <p:spPr>
          <a:xfrm>
            <a:off x="1640156" y="332010"/>
            <a:ext cx="10259744" cy="855412"/>
          </a:xfrm>
        </p:spPr>
        <p:txBody>
          <a:bodyPr>
            <a:noAutofit/>
          </a:bodyPr>
          <a:lstStyle/>
          <a:p>
            <a:r>
              <a:rPr lang="en-US" b="1" dirty="0"/>
              <a:t>Why a flood?</a:t>
            </a:r>
          </a:p>
        </p:txBody>
      </p:sp>
      <p:sp>
        <p:nvSpPr>
          <p:cNvPr id="12" name="Content Placeholder 2">
            <a:extLst>
              <a:ext uri="{FF2B5EF4-FFF2-40B4-BE49-F238E27FC236}">
                <a16:creationId xmlns:a16="http://schemas.microsoft.com/office/drawing/2014/main" id="{CBEF4C2B-2ECB-F427-276B-6B3173DB83A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rgbClr val="000000"/>
                </a:solidFill>
              </a:rPr>
              <a:t>It says God will “blot out” (Heb. “</a:t>
            </a:r>
            <a:r>
              <a:rPr lang="en-US" sz="2400" i="1" dirty="0" err="1">
                <a:solidFill>
                  <a:srgbClr val="000000"/>
                </a:solidFill>
              </a:rPr>
              <a:t>maha</a:t>
            </a:r>
            <a:r>
              <a:rPr lang="en-US" sz="2400" i="1" dirty="0">
                <a:solidFill>
                  <a:srgbClr val="000000"/>
                </a:solidFill>
              </a:rPr>
              <a:t>”)</a:t>
            </a:r>
          </a:p>
          <a:p>
            <a:pPr lvl="1"/>
            <a:r>
              <a:rPr lang="en-US" sz="2200" i="1" dirty="0">
                <a:solidFill>
                  <a:srgbClr val="000000"/>
                </a:solidFill>
              </a:rPr>
              <a:t>means to completely erase without a trace</a:t>
            </a:r>
          </a:p>
          <a:p>
            <a:pPr lvl="1"/>
            <a:r>
              <a:rPr lang="en-US" sz="2200" i="1" dirty="0">
                <a:solidFill>
                  <a:srgbClr val="000000"/>
                </a:solidFill>
              </a:rPr>
              <a:t>to abolish, destroy, to rub off any evidence of what was</a:t>
            </a:r>
            <a:endParaRPr lang="en-US" sz="2400" i="1" dirty="0">
              <a:solidFill>
                <a:srgbClr val="000000"/>
              </a:solidFill>
            </a:endParaRPr>
          </a:p>
          <a:p>
            <a:r>
              <a:rPr lang="en-US" sz="2400" i="1" dirty="0">
                <a:solidFill>
                  <a:srgbClr val="000000"/>
                </a:solidFill>
              </a:rPr>
              <a:t>QUESTION? How would a global flood accomplish this purpose?</a:t>
            </a:r>
          </a:p>
          <a:p>
            <a:r>
              <a:rPr lang="en-US" sz="2400" i="1" dirty="0">
                <a:solidFill>
                  <a:srgbClr val="000000"/>
                </a:solidFill>
              </a:rPr>
              <a:t>QUESTION? Why aren’t there billions of people fossilized in the geologic record?</a:t>
            </a:r>
          </a:p>
          <a:p>
            <a:r>
              <a:rPr lang="en-US" sz="2400" i="1" dirty="0">
                <a:solidFill>
                  <a:srgbClr val="000000"/>
                </a:solidFill>
              </a:rPr>
              <a:t>Fossils only form under a very specific set of conditions</a:t>
            </a:r>
          </a:p>
          <a:p>
            <a:pPr lvl="1"/>
            <a:r>
              <a:rPr lang="en-US" sz="2200" i="1" dirty="0">
                <a:solidFill>
                  <a:srgbClr val="000000"/>
                </a:solidFill>
              </a:rPr>
              <a:t>Instant burial in water</a:t>
            </a:r>
          </a:p>
          <a:p>
            <a:pPr lvl="1"/>
            <a:r>
              <a:rPr lang="en-US" sz="2200" i="1" dirty="0">
                <a:solidFill>
                  <a:srgbClr val="000000"/>
                </a:solidFill>
              </a:rPr>
              <a:t>High pressure</a:t>
            </a:r>
          </a:p>
          <a:p>
            <a:pPr lvl="1"/>
            <a:r>
              <a:rPr lang="en-US" sz="2200" i="1" dirty="0">
                <a:solidFill>
                  <a:srgbClr val="000000"/>
                </a:solidFill>
              </a:rPr>
              <a:t>Lack of oxygen (oxygen quickly destroys organic matter)</a:t>
            </a:r>
          </a:p>
          <a:p>
            <a:pPr lvl="1"/>
            <a:r>
              <a:rPr lang="en-US" sz="2200" i="1" dirty="0">
                <a:solidFill>
                  <a:srgbClr val="000000"/>
                </a:solidFill>
              </a:rPr>
              <a:t>Mineralization of organic materials</a:t>
            </a:r>
            <a:endParaRPr lang="en-US" sz="1800" dirty="0">
              <a:solidFill>
                <a:srgbClr val="000000"/>
              </a:solidFill>
            </a:endParaRPr>
          </a:p>
        </p:txBody>
      </p:sp>
    </p:spTree>
    <p:extLst>
      <p:ext uri="{BB962C8B-B14F-4D97-AF65-F5344CB8AC3E}">
        <p14:creationId xmlns:p14="http://schemas.microsoft.com/office/powerpoint/2010/main" val="233436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E3DD-1656-68D6-04E1-65F7A0624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15877-B505-4F3A-3378-70740D3BA96C}"/>
              </a:ext>
            </a:extLst>
          </p:cNvPr>
          <p:cNvSpPr>
            <a:spLocks noGrp="1"/>
          </p:cNvSpPr>
          <p:nvPr>
            <p:ph type="title"/>
          </p:nvPr>
        </p:nvSpPr>
        <p:spPr>
          <a:xfrm>
            <a:off x="1640156" y="332010"/>
            <a:ext cx="10259744" cy="855412"/>
          </a:xfrm>
        </p:spPr>
        <p:txBody>
          <a:bodyPr>
            <a:noAutofit/>
          </a:bodyPr>
          <a:lstStyle/>
          <a:p>
            <a:r>
              <a:rPr lang="en-US" b="1" dirty="0"/>
              <a:t>What does the fossil record reveal?</a:t>
            </a:r>
          </a:p>
        </p:txBody>
      </p:sp>
      <p:sp>
        <p:nvSpPr>
          <p:cNvPr id="12" name="Content Placeholder 2">
            <a:extLst>
              <a:ext uri="{FF2B5EF4-FFF2-40B4-BE49-F238E27FC236}">
                <a16:creationId xmlns:a16="http://schemas.microsoft.com/office/drawing/2014/main" id="{9940B74D-AFAE-852D-6E43-F1668F4B5EB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Scientific studies of the fossil record have shown the following:</a:t>
            </a:r>
          </a:p>
          <a:p>
            <a:pPr lvl="1"/>
            <a:r>
              <a:rPr lang="en-US" sz="2200" dirty="0">
                <a:solidFill>
                  <a:srgbClr val="000000"/>
                </a:solidFill>
              </a:rPr>
              <a:t>95% of all fossils are marine shellfish, oysters, clams, trilobites,</a:t>
            </a:r>
          </a:p>
          <a:p>
            <a:pPr lvl="1"/>
            <a:r>
              <a:rPr lang="en-US" sz="2200" dirty="0">
                <a:solidFill>
                  <a:srgbClr val="000000"/>
                </a:solidFill>
              </a:rPr>
              <a:t>95% of the remaining 5% are algae and plants (oil and coal)</a:t>
            </a:r>
          </a:p>
          <a:p>
            <a:pPr lvl="1"/>
            <a:r>
              <a:rPr lang="en-US" sz="2200" dirty="0">
                <a:solidFill>
                  <a:srgbClr val="000000"/>
                </a:solidFill>
              </a:rPr>
              <a:t>95% of the remaining 5% are other invertebrates, insects</a:t>
            </a:r>
          </a:p>
          <a:p>
            <a:pPr lvl="1"/>
            <a:r>
              <a:rPr lang="en-US" sz="2200" dirty="0">
                <a:solidFill>
                  <a:srgbClr val="000000"/>
                </a:solidFill>
              </a:rPr>
              <a:t>95% of the remaining 5% are mostly fish, and a few dinosaurs</a:t>
            </a:r>
          </a:p>
          <a:p>
            <a:pPr lvl="1"/>
            <a:r>
              <a:rPr lang="en-US" sz="2200" dirty="0">
                <a:solidFill>
                  <a:srgbClr val="000000"/>
                </a:solidFill>
              </a:rPr>
              <a:t>The remaining 5% or so are mammals (mammoths, sabretooth tigers)</a:t>
            </a:r>
          </a:p>
          <a:p>
            <a:pPr lvl="2"/>
            <a:r>
              <a:rPr lang="en-US" sz="2000" dirty="0">
                <a:solidFill>
                  <a:srgbClr val="000000"/>
                </a:solidFill>
              </a:rPr>
              <a:t>about 0.000625% - six ten-thousandths of a percent</a:t>
            </a:r>
          </a:p>
          <a:p>
            <a:r>
              <a:rPr lang="en-US" sz="2400" dirty="0">
                <a:solidFill>
                  <a:srgbClr val="000000"/>
                </a:solidFill>
              </a:rPr>
              <a:t>Of that six-ten-thousandths of a percent, human fossils are virtually non-existent, and are usually pieced together from single scattered bones or bone fragments</a:t>
            </a:r>
          </a:p>
          <a:p>
            <a:r>
              <a:rPr lang="en-US" sz="2400" dirty="0">
                <a:solidFill>
                  <a:srgbClr val="000000"/>
                </a:solidFill>
              </a:rPr>
              <a:t>Ever heard of “Lucy”?</a:t>
            </a:r>
          </a:p>
          <a:p>
            <a:r>
              <a:rPr lang="en-US" sz="2400" dirty="0">
                <a:solidFill>
                  <a:srgbClr val="000000"/>
                </a:solidFill>
              </a:rPr>
              <a:t>She’s considered a fossilized “transitional form” or “missing link”</a:t>
            </a:r>
            <a:endParaRPr lang="en-US" sz="1800" dirty="0">
              <a:solidFill>
                <a:srgbClr val="000000"/>
              </a:solidFill>
            </a:endParaRPr>
          </a:p>
        </p:txBody>
      </p:sp>
    </p:spTree>
    <p:extLst>
      <p:ext uri="{BB962C8B-B14F-4D97-AF65-F5344CB8AC3E}">
        <p14:creationId xmlns:p14="http://schemas.microsoft.com/office/powerpoint/2010/main" val="164387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6DCFF-A81C-0423-694F-E2E689A2A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1A230-A628-D167-3942-19F152536774}"/>
              </a:ext>
            </a:extLst>
          </p:cNvPr>
          <p:cNvSpPr>
            <a:spLocks noGrp="1"/>
          </p:cNvSpPr>
          <p:nvPr>
            <p:ph type="title"/>
          </p:nvPr>
        </p:nvSpPr>
        <p:spPr>
          <a:xfrm>
            <a:off x="1640156" y="332010"/>
            <a:ext cx="10259744" cy="855412"/>
          </a:xfrm>
        </p:spPr>
        <p:txBody>
          <a:bodyPr>
            <a:noAutofit/>
          </a:bodyPr>
          <a:lstStyle/>
          <a:p>
            <a:r>
              <a:rPr lang="en-US" b="1" dirty="0"/>
              <a:t>The Lucy Fossil</a:t>
            </a:r>
          </a:p>
        </p:txBody>
      </p:sp>
      <p:sp>
        <p:nvSpPr>
          <p:cNvPr id="12" name="Content Placeholder 2">
            <a:extLst>
              <a:ext uri="{FF2B5EF4-FFF2-40B4-BE49-F238E27FC236}">
                <a16:creationId xmlns:a16="http://schemas.microsoft.com/office/drawing/2014/main" id="{F2A29D27-EC27-E90B-514A-515691A4BBC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1800" dirty="0">
              <a:solidFill>
                <a:srgbClr val="000000"/>
              </a:solidFill>
            </a:endParaRPr>
          </a:p>
        </p:txBody>
      </p:sp>
      <p:pic>
        <p:nvPicPr>
          <p:cNvPr id="1026" name="Picture 2">
            <a:extLst>
              <a:ext uri="{FF2B5EF4-FFF2-40B4-BE49-F238E27FC236}">
                <a16:creationId xmlns:a16="http://schemas.microsoft.com/office/drawing/2014/main" id="{ADB1C479-5B26-AA3E-9CE6-BFCA84EA9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7498" y="332010"/>
            <a:ext cx="2601014" cy="6287845"/>
          </a:xfrm>
          <a:prstGeom prst="rect">
            <a:avLst/>
          </a:prstGeom>
          <a:noFill/>
          <a:ln w="22225">
            <a:solidFill>
              <a:schemeClr val="tx1"/>
            </a:solidFill>
          </a:ln>
          <a:effectLst>
            <a:outerShdw blurRad="50800" dist="156767"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6B2F8B0-ABDA-2722-0D7E-98042E62655E}"/>
              </a:ext>
            </a:extLst>
          </p:cNvPr>
          <p:cNvSpPr txBox="1"/>
          <p:nvPr/>
        </p:nvSpPr>
        <p:spPr>
          <a:xfrm>
            <a:off x="1914861" y="1280160"/>
            <a:ext cx="5550946" cy="5078313"/>
          </a:xfrm>
          <a:prstGeom prst="rect">
            <a:avLst/>
          </a:prstGeom>
          <a:noFill/>
        </p:spPr>
        <p:txBody>
          <a:bodyPr wrap="square" rtlCol="0">
            <a:spAutoFit/>
          </a:bodyPr>
          <a:lstStyle/>
          <a:p>
            <a:r>
              <a:rPr lang="en-US" i="1" dirty="0"/>
              <a:t>“Lucy was found by Donald Johanson and Tom Gray on November 24, 1974, at the site of Hadar in Ethiopia. They had taken a Land Rover out that day to map in another locality. After a long, hot morning of mapping and surveying for fossils, they decided to head back to the vehicle. Johanson suggested taking an alternate route back to the Land Rover, through a nearby gully. Within moments, he spotted a right proximal ulna (forearm bone) and quickly identified it as a hominid. Shortly thereafter, he saw an occipital (skull) bone, then a femur, some ribs, a pelvis, and the lower jaw. Two weeks later, after many hours of excavation, screening, and sorting, several hundred fragments of bone had been recovered, representing 40 percent of a single hominid skeleton.” – The Institute of Human Origins</a:t>
            </a:r>
          </a:p>
        </p:txBody>
      </p:sp>
    </p:spTree>
    <p:extLst>
      <p:ext uri="{BB962C8B-B14F-4D97-AF65-F5344CB8AC3E}">
        <p14:creationId xmlns:p14="http://schemas.microsoft.com/office/powerpoint/2010/main" val="232835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BE056-7226-1CB7-E4B4-03AD5C6CC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48A29-BBF8-AE1C-20E1-9AD15C6057E1}"/>
              </a:ext>
            </a:extLst>
          </p:cNvPr>
          <p:cNvSpPr>
            <a:spLocks noGrp="1"/>
          </p:cNvSpPr>
          <p:nvPr>
            <p:ph type="title"/>
          </p:nvPr>
        </p:nvSpPr>
        <p:spPr>
          <a:xfrm>
            <a:off x="1640156" y="332010"/>
            <a:ext cx="10259744" cy="855412"/>
          </a:xfrm>
        </p:spPr>
        <p:txBody>
          <a:bodyPr>
            <a:noAutofit/>
          </a:bodyPr>
          <a:lstStyle/>
          <a:p>
            <a:r>
              <a:rPr lang="en-US" b="1" dirty="0"/>
              <a:t>The Lucy “Reconstruction”</a:t>
            </a:r>
          </a:p>
        </p:txBody>
      </p:sp>
      <p:sp>
        <p:nvSpPr>
          <p:cNvPr id="12" name="Content Placeholder 2">
            <a:extLst>
              <a:ext uri="{FF2B5EF4-FFF2-40B4-BE49-F238E27FC236}">
                <a16:creationId xmlns:a16="http://schemas.microsoft.com/office/drawing/2014/main" id="{CF18BE8D-B903-43A3-7766-ECC8DC86AF6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1800" dirty="0">
              <a:solidFill>
                <a:srgbClr val="000000"/>
              </a:solidFill>
            </a:endParaRPr>
          </a:p>
        </p:txBody>
      </p:sp>
      <p:pic>
        <p:nvPicPr>
          <p:cNvPr id="3074" name="Picture 2">
            <a:extLst>
              <a:ext uri="{FF2B5EF4-FFF2-40B4-BE49-F238E27FC236}">
                <a16:creationId xmlns:a16="http://schemas.microsoft.com/office/drawing/2014/main" id="{6529B35E-AA9D-9016-B9E6-9E4060093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826" y="169018"/>
            <a:ext cx="4050074" cy="6359985"/>
          </a:xfrm>
          <a:prstGeom prst="rect">
            <a:avLst/>
          </a:prstGeom>
          <a:noFill/>
          <a:effectLst>
            <a:outerShdw blurRad="50800" dist="170893"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CA5B42-032A-9D73-67DD-AEC060507009}"/>
              </a:ext>
            </a:extLst>
          </p:cNvPr>
          <p:cNvSpPr txBox="1"/>
          <p:nvPr/>
        </p:nvSpPr>
        <p:spPr>
          <a:xfrm>
            <a:off x="1914861" y="1280160"/>
            <a:ext cx="5550946" cy="2862322"/>
          </a:xfrm>
          <a:prstGeom prst="rect">
            <a:avLst/>
          </a:prstGeom>
          <a:noFill/>
        </p:spPr>
        <p:txBody>
          <a:bodyPr wrap="square" rtlCol="0">
            <a:spAutoFit/>
          </a:bodyPr>
          <a:lstStyle/>
          <a:p>
            <a:r>
              <a:rPr lang="en-US" i="1" dirty="0"/>
              <a:t>“Lucy, discovered almost half a century ago, was the most complete skeleton of the earliest hominid ever found at the time. She changed our understanding of human evolution. There’s little doubt Lucy walked on two feet like a modern human, or that she climbed trees to sleep, avoid predators or gather food.”</a:t>
            </a:r>
          </a:p>
          <a:p>
            <a:r>
              <a:rPr lang="en-US" i="1" dirty="0"/>
              <a:t>						-The New York Times</a:t>
            </a:r>
          </a:p>
          <a:p>
            <a:endParaRPr lang="en-US" i="1" dirty="0"/>
          </a:p>
          <a:p>
            <a:endParaRPr lang="en-US" i="1" dirty="0"/>
          </a:p>
        </p:txBody>
      </p:sp>
    </p:spTree>
    <p:extLst>
      <p:ext uri="{BB962C8B-B14F-4D97-AF65-F5344CB8AC3E}">
        <p14:creationId xmlns:p14="http://schemas.microsoft.com/office/powerpoint/2010/main" val="385741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8DBDF-29D8-A7FD-0E06-FBC34A4BC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40057-AE15-469E-83BB-C9EE52358166}"/>
              </a:ext>
            </a:extLst>
          </p:cNvPr>
          <p:cNvSpPr>
            <a:spLocks noGrp="1"/>
          </p:cNvSpPr>
          <p:nvPr>
            <p:ph type="title"/>
          </p:nvPr>
        </p:nvSpPr>
        <p:spPr>
          <a:xfrm>
            <a:off x="1640156" y="332010"/>
            <a:ext cx="10259744" cy="855412"/>
          </a:xfrm>
        </p:spPr>
        <p:txBody>
          <a:bodyPr>
            <a:noAutofit/>
          </a:bodyPr>
          <a:lstStyle/>
          <a:p>
            <a:r>
              <a:rPr lang="en-US" b="1" dirty="0"/>
              <a:t>So why a flood?</a:t>
            </a:r>
          </a:p>
        </p:txBody>
      </p:sp>
      <p:sp>
        <p:nvSpPr>
          <p:cNvPr id="12" name="Content Placeholder 2">
            <a:extLst>
              <a:ext uri="{FF2B5EF4-FFF2-40B4-BE49-F238E27FC236}">
                <a16:creationId xmlns:a16="http://schemas.microsoft.com/office/drawing/2014/main" id="{3D243877-BA3A-E457-BC6F-76E80911C1F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God said he would wipe humans off the face of the earth</a:t>
            </a:r>
          </a:p>
          <a:p>
            <a:pPr lvl="1"/>
            <a:r>
              <a:rPr lang="en-US" sz="2200" dirty="0">
                <a:solidFill>
                  <a:srgbClr val="000000"/>
                </a:solidFill>
              </a:rPr>
              <a:t>The tendency of dead mammals to “bloat and float”</a:t>
            </a:r>
          </a:p>
          <a:p>
            <a:pPr lvl="1"/>
            <a:r>
              <a:rPr lang="en-US" sz="2200" dirty="0">
                <a:solidFill>
                  <a:srgbClr val="000000"/>
                </a:solidFill>
              </a:rPr>
              <a:t>Mammals would try to swim on the surface</a:t>
            </a:r>
          </a:p>
          <a:p>
            <a:pPr lvl="1"/>
            <a:r>
              <a:rPr lang="en-US" sz="2200" dirty="0">
                <a:solidFill>
                  <a:srgbClr val="000000"/>
                </a:solidFill>
              </a:rPr>
              <a:t>Humans would look for higher ground or jump in a boat </a:t>
            </a:r>
            <a:r>
              <a:rPr lang="en-US" sz="2400" dirty="0">
                <a:solidFill>
                  <a:srgbClr val="000000"/>
                </a:solidFill>
              </a:rPr>
              <a:t>to survive</a:t>
            </a:r>
          </a:p>
          <a:p>
            <a:r>
              <a:rPr lang="en-US" sz="2400" dirty="0">
                <a:solidFill>
                  <a:srgbClr val="000000"/>
                </a:solidFill>
              </a:rPr>
              <a:t>Mammals and humans would have ended up near the surface</a:t>
            </a:r>
          </a:p>
          <a:p>
            <a:r>
              <a:rPr lang="en-US" sz="2400" dirty="0">
                <a:solidFill>
                  <a:srgbClr val="000000"/>
                </a:solidFill>
              </a:rPr>
              <a:t>After the flood, exposed to oxygen, they would quickly decompose</a:t>
            </a:r>
          </a:p>
        </p:txBody>
      </p:sp>
    </p:spTree>
    <p:extLst>
      <p:ext uri="{BB962C8B-B14F-4D97-AF65-F5344CB8AC3E}">
        <p14:creationId xmlns:p14="http://schemas.microsoft.com/office/powerpoint/2010/main" val="217786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733A7-87EB-B424-B58B-87FED7A29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6B6A1-EB0C-6D8B-011E-C9F84E8A8AC6}"/>
              </a:ext>
            </a:extLst>
          </p:cNvPr>
          <p:cNvSpPr>
            <a:spLocks noGrp="1"/>
          </p:cNvSpPr>
          <p:nvPr>
            <p:ph type="title"/>
          </p:nvPr>
        </p:nvSpPr>
        <p:spPr>
          <a:xfrm>
            <a:off x="1640156" y="332010"/>
            <a:ext cx="10259744" cy="855412"/>
          </a:xfrm>
        </p:spPr>
        <p:txBody>
          <a:bodyPr>
            <a:noAutofit/>
          </a:bodyPr>
          <a:lstStyle/>
          <a:p>
            <a:r>
              <a:rPr lang="en-US" b="1" dirty="0"/>
              <a:t>Genesis 6:8-12</a:t>
            </a:r>
          </a:p>
        </p:txBody>
      </p:sp>
      <p:sp>
        <p:nvSpPr>
          <p:cNvPr id="12" name="Content Placeholder 2">
            <a:extLst>
              <a:ext uri="{FF2B5EF4-FFF2-40B4-BE49-F238E27FC236}">
                <a16:creationId xmlns:a16="http://schemas.microsoft.com/office/drawing/2014/main" id="{F2A8A40A-3E5F-F94B-BCCE-4B8B786E92B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rgbClr val="000000"/>
                </a:solidFill>
              </a:rPr>
              <a:t>But Noah found favor in the eyes of the Lord. 9 These are the generations of Noah. Noah was a righteous man, blameless in his generation. Noah walked with God. 10 And Noah had three sons, Shem, Ham, and Japheth. 11 Now the earth was corrupt in God's sight, and the earth was filled with violence. 12 And God saw the earth, and behold, it was corrupt, for all flesh had corrupted their way on the earth.</a:t>
            </a:r>
          </a:p>
          <a:p>
            <a:r>
              <a:rPr lang="en-US" sz="2400" dirty="0">
                <a:solidFill>
                  <a:srgbClr val="000000"/>
                </a:solidFill>
              </a:rPr>
              <a:t>QUESTION? What do we notice about these verses?</a:t>
            </a:r>
          </a:p>
          <a:p>
            <a:pPr lvl="1"/>
            <a:r>
              <a:rPr lang="en-US" sz="2200" dirty="0">
                <a:solidFill>
                  <a:srgbClr val="000000"/>
                </a:solidFill>
              </a:rPr>
              <a:t>Noah was righteous, blameless, and walked with God</a:t>
            </a:r>
          </a:p>
          <a:p>
            <a:r>
              <a:rPr lang="en-US" sz="2400" dirty="0">
                <a:solidFill>
                  <a:srgbClr val="000000"/>
                </a:solidFill>
              </a:rPr>
              <a:t>QUESTION? Does the bible say Noah was sinless?</a:t>
            </a:r>
          </a:p>
          <a:p>
            <a:pPr lvl="1"/>
            <a:r>
              <a:rPr lang="en-US" sz="2200" dirty="0">
                <a:solidFill>
                  <a:srgbClr val="000000"/>
                </a:solidFill>
              </a:rPr>
              <a:t>No. Gen 9:21 says Noah planted a vineyard and got drunk!</a:t>
            </a:r>
          </a:p>
          <a:p>
            <a:pPr marL="0" indent="0">
              <a:buNone/>
            </a:pPr>
            <a:endParaRPr lang="en-US" sz="2400" b="1" i="1" dirty="0">
              <a:solidFill>
                <a:srgbClr val="000000"/>
              </a:solidFill>
            </a:endParaRPr>
          </a:p>
        </p:txBody>
      </p:sp>
    </p:spTree>
    <p:extLst>
      <p:ext uri="{BB962C8B-B14F-4D97-AF65-F5344CB8AC3E}">
        <p14:creationId xmlns:p14="http://schemas.microsoft.com/office/powerpoint/2010/main" val="198180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D04EA-7822-C940-8EEC-01778F0DF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C37B6-B2AB-0D69-6B13-FBC9DEC28D6D}"/>
              </a:ext>
            </a:extLst>
          </p:cNvPr>
          <p:cNvSpPr>
            <a:spLocks noGrp="1"/>
          </p:cNvSpPr>
          <p:nvPr>
            <p:ph type="title"/>
          </p:nvPr>
        </p:nvSpPr>
        <p:spPr>
          <a:xfrm>
            <a:off x="1640156" y="332010"/>
            <a:ext cx="10259744" cy="855412"/>
          </a:xfrm>
        </p:spPr>
        <p:txBody>
          <a:bodyPr>
            <a:noAutofit/>
          </a:bodyPr>
          <a:lstStyle/>
          <a:p>
            <a:r>
              <a:rPr lang="en-US" b="1" dirty="0"/>
              <a:t>Genesis 6:8-12</a:t>
            </a:r>
          </a:p>
        </p:txBody>
      </p:sp>
      <p:sp>
        <p:nvSpPr>
          <p:cNvPr id="12" name="Content Placeholder 2">
            <a:extLst>
              <a:ext uri="{FF2B5EF4-FFF2-40B4-BE49-F238E27FC236}">
                <a16:creationId xmlns:a16="http://schemas.microsoft.com/office/drawing/2014/main" id="{49966E90-6D7F-E110-B340-092FEE1E5CD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QUESTION? How is Noah made righteous?</a:t>
            </a:r>
          </a:p>
          <a:p>
            <a:pPr lvl="1"/>
            <a:r>
              <a:rPr lang="en-US" sz="2200" dirty="0">
                <a:solidFill>
                  <a:srgbClr val="000000"/>
                </a:solidFill>
              </a:rPr>
              <a:t>By faith!</a:t>
            </a:r>
          </a:p>
          <a:p>
            <a:r>
              <a:rPr lang="en-US" sz="2400" i="1" dirty="0">
                <a:solidFill>
                  <a:srgbClr val="000000"/>
                </a:solidFill>
              </a:rPr>
              <a:t>Heb 11:7, </a:t>
            </a:r>
            <a:r>
              <a:rPr lang="en-US" sz="2400" i="1" u="sng" dirty="0">
                <a:solidFill>
                  <a:srgbClr val="000000"/>
                </a:solidFill>
              </a:rPr>
              <a:t>By faith </a:t>
            </a:r>
            <a:r>
              <a:rPr lang="en-US" sz="2400" i="1" dirty="0">
                <a:solidFill>
                  <a:srgbClr val="000000"/>
                </a:solidFill>
              </a:rPr>
              <a:t>Noah, being warned by God about things not yet </a:t>
            </a:r>
            <a:r>
              <a:rPr lang="en-US" sz="2600" i="1" dirty="0">
                <a:solidFill>
                  <a:srgbClr val="000000"/>
                </a:solidFill>
              </a:rPr>
              <a:t>seen, in reverence prepared an ark for the salvation of his household, by </a:t>
            </a:r>
            <a:r>
              <a:rPr lang="en-US" sz="2400" i="1" dirty="0">
                <a:solidFill>
                  <a:srgbClr val="000000"/>
                </a:solidFill>
              </a:rPr>
              <a:t>which he condemned the world, and </a:t>
            </a:r>
            <a:r>
              <a:rPr lang="en-US" sz="2400" i="1" u="sng" dirty="0">
                <a:solidFill>
                  <a:srgbClr val="000000"/>
                </a:solidFill>
              </a:rPr>
              <a:t>became an heir of the righteousness which is according to faith.</a:t>
            </a:r>
          </a:p>
        </p:txBody>
      </p:sp>
    </p:spTree>
    <p:extLst>
      <p:ext uri="{BB962C8B-B14F-4D97-AF65-F5344CB8AC3E}">
        <p14:creationId xmlns:p14="http://schemas.microsoft.com/office/powerpoint/2010/main" val="36048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C2840-2E7C-A649-F4BD-3E569EEA0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E3FE3-3DD4-8F3C-EF8F-3E682FE26180}"/>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7D87C5FE-7E97-2367-7F9F-28194A98BE7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rgbClr val="000000"/>
                </a:solidFill>
              </a:rPr>
              <a:t>And God said to Noah, “I have determined to make an end of all flesh, for the earth is filled with violence through them. Behold, I will destroy them with the earth. 14 Make yourself an ark of gopher wood. Make rooms in the ark, and cover it inside and out with pitch. 15 This is how you are to make it: the length of the ark 300 cubits, its breadth 50 cubits, and its height 30 cubits. 16 Make a roof for the ark, and finish it to a cubit above, and set the door of the ark in its side. Make it with lower, second, and third decks. 17 For behold, I will bring a flood of waters upon the earth to destroy all flesh in which is the breath of life under heaven. Everything that is on the earth shall die. 18 But I will establish my covenant with you, and you shall come into the ark, you, your sons, your wife, and your sons' wives with you. </a:t>
            </a:r>
            <a:endParaRPr lang="en-US" sz="2400" i="1" u="sng" dirty="0">
              <a:solidFill>
                <a:srgbClr val="000000"/>
              </a:solidFill>
            </a:endParaRPr>
          </a:p>
        </p:txBody>
      </p:sp>
    </p:spTree>
    <p:extLst>
      <p:ext uri="{BB962C8B-B14F-4D97-AF65-F5344CB8AC3E}">
        <p14:creationId xmlns:p14="http://schemas.microsoft.com/office/powerpoint/2010/main" val="239295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65A3-524A-191D-44D2-A31C0E01D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AC006-423F-B293-D1D7-04194FEE2A62}"/>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A7A03427-E4D0-6448-5379-5690A1029F0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rgbClr val="000000"/>
                </a:solidFill>
              </a:rPr>
              <a:t>19 And of every living thing of all flesh, you shall bring two of every sort into the ark to keep them alive with you. They shall be male and female. 20 Of the birds according to their kinds, and of the animals according to their kinds, of every creeping thing of the ground, according to its kind, two of every sort shall come in to you to keep them alive. 21 Also take with you every sort of food that is eaten, and store it up. It shall serve as food for you and for them.” 22 Noah did this; he did all that God commanded him.</a:t>
            </a:r>
          </a:p>
          <a:p>
            <a:r>
              <a:rPr lang="en-US" sz="2400" dirty="0">
                <a:solidFill>
                  <a:srgbClr val="000000"/>
                </a:solidFill>
              </a:rPr>
              <a:t>QUESTION? Did this really happen?</a:t>
            </a:r>
          </a:p>
          <a:p>
            <a:pPr lvl="1"/>
            <a:r>
              <a:rPr lang="en-US" sz="2200" dirty="0">
                <a:solidFill>
                  <a:srgbClr val="000000"/>
                </a:solidFill>
              </a:rPr>
              <a:t>Those who don’t believe in Noah’s flood also don’t believe the words of Jesus.</a:t>
            </a:r>
          </a:p>
          <a:p>
            <a:pPr lvl="2"/>
            <a:r>
              <a:rPr lang="en-US" sz="2200" i="1" dirty="0">
                <a:solidFill>
                  <a:srgbClr val="000000"/>
                </a:solidFill>
              </a:rPr>
              <a:t>Luke 17:26, And just as it happened in the days of Noah, </a:t>
            </a:r>
            <a:r>
              <a:rPr lang="en-US" sz="2400" i="1" dirty="0">
                <a:solidFill>
                  <a:srgbClr val="000000"/>
                </a:solidFill>
              </a:rPr>
              <a:t>so it will be also in the days of the Son of Man:</a:t>
            </a:r>
          </a:p>
        </p:txBody>
      </p:sp>
    </p:spTree>
    <p:extLst>
      <p:ext uri="{BB962C8B-B14F-4D97-AF65-F5344CB8AC3E}">
        <p14:creationId xmlns:p14="http://schemas.microsoft.com/office/powerpoint/2010/main" val="397161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1BFE8-BEEE-C432-987D-959C18C90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7E587-356A-6A24-7248-5F3F8CC6076A}"/>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3B8A0B28-A1A6-EFDB-E294-2AF0F8C0D68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 end of all flesh is before me, an expression, the matter is decided.</a:t>
            </a:r>
          </a:p>
          <a:p>
            <a:r>
              <a:rPr lang="en-US" sz="2400" dirty="0">
                <a:solidFill>
                  <a:srgbClr val="000000"/>
                </a:solidFill>
              </a:rPr>
              <a:t>Ark (</a:t>
            </a:r>
            <a:r>
              <a:rPr lang="en-US" sz="2400" dirty="0" err="1">
                <a:solidFill>
                  <a:srgbClr val="000000"/>
                </a:solidFill>
              </a:rPr>
              <a:t>tebah</a:t>
            </a:r>
            <a:r>
              <a:rPr lang="en-US" sz="2400" dirty="0">
                <a:solidFill>
                  <a:srgbClr val="000000"/>
                </a:solidFill>
              </a:rPr>
              <a:t>) – A box! Or a basket</a:t>
            </a:r>
          </a:p>
          <a:p>
            <a:pPr lvl="1"/>
            <a:r>
              <a:rPr lang="en-US" sz="2200" dirty="0">
                <a:solidFill>
                  <a:srgbClr val="000000"/>
                </a:solidFill>
              </a:rPr>
              <a:t>The only other usage is the reed basket that saved Moses</a:t>
            </a:r>
          </a:p>
          <a:p>
            <a:pPr lvl="1"/>
            <a:r>
              <a:rPr lang="en-US" sz="2200" dirty="0">
                <a:solidFill>
                  <a:srgbClr val="000000"/>
                </a:solidFill>
              </a:rPr>
              <a:t>It’s designed to “float”, not to “boat”</a:t>
            </a:r>
          </a:p>
          <a:p>
            <a:pPr lvl="1"/>
            <a:r>
              <a:rPr lang="en-US" sz="2200" dirty="0">
                <a:solidFill>
                  <a:srgbClr val="000000"/>
                </a:solidFill>
              </a:rPr>
              <a:t>Most artist renditions of the ark look like boats</a:t>
            </a:r>
          </a:p>
          <a:p>
            <a:r>
              <a:rPr lang="en-US" sz="2400" dirty="0">
                <a:solidFill>
                  <a:srgbClr val="000000"/>
                </a:solidFill>
              </a:rPr>
              <a:t>Different from Ark of the Covenant (</a:t>
            </a:r>
            <a:r>
              <a:rPr lang="en-US" sz="2400" dirty="0" err="1">
                <a:solidFill>
                  <a:srgbClr val="000000"/>
                </a:solidFill>
              </a:rPr>
              <a:t>aron</a:t>
            </a:r>
            <a:r>
              <a:rPr lang="en-US" sz="2400" dirty="0">
                <a:solidFill>
                  <a:srgbClr val="000000"/>
                </a:solidFill>
              </a:rPr>
              <a:t>), a chest, as opposed to a box -Ex 25:10</a:t>
            </a:r>
          </a:p>
          <a:p>
            <a:pPr lvl="1"/>
            <a:r>
              <a:rPr lang="en-US" sz="2200" dirty="0">
                <a:solidFill>
                  <a:srgbClr val="000000"/>
                </a:solidFill>
              </a:rPr>
              <a:t>The ark was about 45-50 feet tall, 75-80 feet wide, and 450-500 feet long</a:t>
            </a:r>
          </a:p>
        </p:txBody>
      </p:sp>
    </p:spTree>
    <p:extLst>
      <p:ext uri="{BB962C8B-B14F-4D97-AF65-F5344CB8AC3E}">
        <p14:creationId xmlns:p14="http://schemas.microsoft.com/office/powerpoint/2010/main" val="35894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6289-5B0E-E7D7-17AB-65C9E5056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060F8-E20A-6DF3-1CA6-F72DAD1351C6}"/>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22AF0AAA-4C4E-CBCA-ADC8-BD62329DF9C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QUESTION? Were these dimensions important?</a:t>
            </a:r>
          </a:p>
          <a:p>
            <a:pPr lvl="1"/>
            <a:r>
              <a:rPr lang="en-US" sz="2200" dirty="0">
                <a:solidFill>
                  <a:srgbClr val="000000"/>
                </a:solidFill>
              </a:rPr>
              <a:t>Yes, for the sheer size that was needed to hold all the animals</a:t>
            </a:r>
          </a:p>
          <a:p>
            <a:pPr lvl="1"/>
            <a:r>
              <a:rPr lang="en-US" sz="2200" dirty="0">
                <a:solidFill>
                  <a:srgbClr val="000000"/>
                </a:solidFill>
              </a:rPr>
              <a:t>This ratio of L x W x H has been proved over the centuries to lead to the most stable </a:t>
            </a:r>
            <a:r>
              <a:rPr lang="en-US" sz="2400" dirty="0">
                <a:solidFill>
                  <a:srgbClr val="000000"/>
                </a:solidFill>
              </a:rPr>
              <a:t>vessels</a:t>
            </a:r>
          </a:p>
          <a:p>
            <a:pPr lvl="1"/>
            <a:r>
              <a:rPr lang="en-US" sz="2200" dirty="0">
                <a:solidFill>
                  <a:srgbClr val="000000"/>
                </a:solidFill>
              </a:rPr>
              <a:t>This design could tip more than 90 degrees and still not capsize</a:t>
            </a:r>
          </a:p>
          <a:p>
            <a:pPr lvl="1"/>
            <a:r>
              <a:rPr lang="en-US" sz="2200" dirty="0">
                <a:solidFill>
                  <a:srgbClr val="000000"/>
                </a:solidFill>
              </a:rPr>
              <a:t>Length x Width of all modern freighters is between 6:1 and 8:1</a:t>
            </a:r>
          </a:p>
          <a:p>
            <a:pPr lvl="1"/>
            <a:r>
              <a:rPr lang="en-US" sz="2200" dirty="0">
                <a:solidFill>
                  <a:srgbClr val="000000"/>
                </a:solidFill>
              </a:rPr>
              <a:t>The volume is the equivalent of 522 boxcars</a:t>
            </a:r>
          </a:p>
          <a:p>
            <a:pPr lvl="2"/>
            <a:r>
              <a:rPr lang="en-US" sz="2000" dirty="0">
                <a:solidFill>
                  <a:srgbClr val="000000"/>
                </a:solidFill>
              </a:rPr>
              <a:t>Estimates are that it could hold over 125,000 mid-sized animals (sheep sized)</a:t>
            </a:r>
          </a:p>
          <a:p>
            <a:pPr lvl="2"/>
            <a:r>
              <a:rPr lang="en-US" sz="2000" dirty="0">
                <a:solidFill>
                  <a:srgbClr val="000000"/>
                </a:solidFill>
              </a:rPr>
              <a:t>But the average animal is smaller than this</a:t>
            </a:r>
          </a:p>
          <a:p>
            <a:pPr lvl="2"/>
            <a:r>
              <a:rPr lang="en-US" sz="2000" dirty="0">
                <a:solidFill>
                  <a:srgbClr val="000000"/>
                </a:solidFill>
              </a:rPr>
              <a:t>Plus we didn’t have so much variation in the species back then</a:t>
            </a:r>
          </a:p>
          <a:p>
            <a:pPr lvl="2"/>
            <a:r>
              <a:rPr lang="en-US" sz="2000" dirty="0">
                <a:solidFill>
                  <a:srgbClr val="000000"/>
                </a:solidFill>
              </a:rPr>
              <a:t>Large enough to carry two of every species of air-breathing land creatures on the earth </a:t>
            </a:r>
            <a:r>
              <a:rPr lang="en-US" sz="2200" dirty="0">
                <a:solidFill>
                  <a:srgbClr val="000000"/>
                </a:solidFill>
              </a:rPr>
              <a:t>today, with room to spare!</a:t>
            </a:r>
          </a:p>
        </p:txBody>
      </p:sp>
    </p:spTree>
    <p:extLst>
      <p:ext uri="{BB962C8B-B14F-4D97-AF65-F5344CB8AC3E}">
        <p14:creationId xmlns:p14="http://schemas.microsoft.com/office/powerpoint/2010/main" val="86164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20E30-1EAB-B3DA-67FE-DB994376D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7B2BA-CA89-68D3-3BA6-F5D49BD94B2D}"/>
              </a:ext>
            </a:extLst>
          </p:cNvPr>
          <p:cNvSpPr>
            <a:spLocks noGrp="1"/>
          </p:cNvSpPr>
          <p:nvPr>
            <p:ph type="title"/>
          </p:nvPr>
        </p:nvSpPr>
        <p:spPr>
          <a:xfrm>
            <a:off x="1640156" y="332010"/>
            <a:ext cx="10259744" cy="855412"/>
          </a:xfrm>
        </p:spPr>
        <p:txBody>
          <a:bodyPr>
            <a:noAutofit/>
          </a:bodyPr>
          <a:lstStyle/>
          <a:p>
            <a:r>
              <a:rPr lang="en-US" b="1" dirty="0"/>
              <a:t>Genesis 6:13-22</a:t>
            </a:r>
          </a:p>
        </p:txBody>
      </p:sp>
      <p:sp>
        <p:nvSpPr>
          <p:cNvPr id="12" name="Content Placeholder 2">
            <a:extLst>
              <a:ext uri="{FF2B5EF4-FFF2-40B4-BE49-F238E27FC236}">
                <a16:creationId xmlns:a16="http://schemas.microsoft.com/office/drawing/2014/main" id="{E1A415D0-1867-5F22-C9EE-2E70E6F4A4F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rgbClr val="000000"/>
                </a:solidFill>
              </a:rPr>
              <a:t>The rest of the space was for housing the family and for food.</a:t>
            </a:r>
          </a:p>
          <a:p>
            <a:pPr lvl="1"/>
            <a:r>
              <a:rPr lang="en-US" sz="2200" dirty="0">
                <a:solidFill>
                  <a:srgbClr val="000000"/>
                </a:solidFill>
              </a:rPr>
              <a:t>QUESTION? How did Noah collect all those creatures?</a:t>
            </a:r>
          </a:p>
          <a:p>
            <a:pPr lvl="1"/>
            <a:r>
              <a:rPr lang="en-US" sz="2200" dirty="0">
                <a:solidFill>
                  <a:srgbClr val="000000"/>
                </a:solidFill>
              </a:rPr>
              <a:t>QUESTION? How many decks did the ark have?</a:t>
            </a:r>
          </a:p>
          <a:p>
            <a:pPr lvl="1"/>
            <a:r>
              <a:rPr lang="en-US" sz="2200" dirty="0">
                <a:solidFill>
                  <a:srgbClr val="000000"/>
                </a:solidFill>
              </a:rPr>
              <a:t>QUESTION? Did Noah speak at all during this passage?</a:t>
            </a:r>
          </a:p>
          <a:p>
            <a:pPr lvl="1"/>
            <a:r>
              <a:rPr lang="en-US" sz="2200" dirty="0">
                <a:solidFill>
                  <a:srgbClr val="000000"/>
                </a:solidFill>
              </a:rPr>
              <a:t>QUESTION? What does the bible say that Noah did?</a:t>
            </a:r>
          </a:p>
          <a:p>
            <a:pPr lvl="1"/>
            <a:endParaRPr lang="en-US" sz="2200" dirty="0">
              <a:solidFill>
                <a:srgbClr val="000000"/>
              </a:solidFill>
            </a:endParaRPr>
          </a:p>
          <a:p>
            <a:r>
              <a:rPr lang="en-US" sz="2200" b="1" dirty="0">
                <a:solidFill>
                  <a:srgbClr val="000000"/>
                </a:solidFill>
              </a:rPr>
              <a:t>Next time, Genesis Chapters 7-8, The Great Flood!</a:t>
            </a:r>
          </a:p>
        </p:txBody>
      </p:sp>
    </p:spTree>
    <p:extLst>
      <p:ext uri="{BB962C8B-B14F-4D97-AF65-F5344CB8AC3E}">
        <p14:creationId xmlns:p14="http://schemas.microsoft.com/office/powerpoint/2010/main" val="128218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39497</TotalTime>
  <Words>5687</Words>
  <Application>Microsoft Macintosh PowerPoint</Application>
  <PresentationFormat>Widescreen</PresentationFormat>
  <Paragraphs>416</Paragraphs>
  <Slides>50</Slides>
  <Notes>50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Aptos</vt:lpstr>
      <vt:lpstr>Arial</vt:lpstr>
      <vt:lpstr>Century Gothic</vt:lpstr>
      <vt:lpstr>Copperplate</vt:lpstr>
      <vt:lpstr>Wingdings 3</vt:lpstr>
      <vt:lpstr>Wisp</vt:lpstr>
      <vt:lpstr>PowerPoint Presentation</vt:lpstr>
      <vt:lpstr>Genesis 4:23-24, Lamech’s Poem</vt:lpstr>
      <vt:lpstr>Genesis 4:25-26, Abel’s Replacement</vt:lpstr>
      <vt:lpstr>Next Time!</vt:lpstr>
      <vt:lpstr>PowerPoint Presentation</vt:lpstr>
      <vt:lpstr>Genesis 5</vt:lpstr>
      <vt:lpstr>Genesis 5</vt:lpstr>
      <vt:lpstr>Genesis 5</vt:lpstr>
      <vt:lpstr>Genesis 5 – Pre-Flood Patriarchs</vt:lpstr>
      <vt:lpstr>Genesis 5 – Pseudepigraphic Books</vt:lpstr>
      <vt:lpstr>Genesis 5 – Longevity of the Patriarchs</vt:lpstr>
      <vt:lpstr>Genesis 5 –  Change in  Longevity  Post-Flood</vt:lpstr>
      <vt:lpstr>Genesis 5 – Why such longevity pre-flood?</vt:lpstr>
      <vt:lpstr>Genesis 5 – What happened at the flood?</vt:lpstr>
      <vt:lpstr>Genesis 5 – The expected actually happened!</vt:lpstr>
      <vt:lpstr>Genesis 5 – How did God use longevity?</vt:lpstr>
      <vt:lpstr>Genesis 5 – How did God use longevity?</vt:lpstr>
      <vt:lpstr>PowerPoint Presentation</vt:lpstr>
      <vt:lpstr>Genesis 6:1-4, The Preflood Earth</vt:lpstr>
      <vt:lpstr>Genesis 6:1-4, Sons of God, Daughters of Men</vt:lpstr>
      <vt:lpstr>Genesis 6:1-4, Sons of God, Daughters of Men</vt:lpstr>
      <vt:lpstr>Genesis 6:1-4, Sons of God, Daughters of Men</vt:lpstr>
      <vt:lpstr>Genesis 6:1-4, Sons of God, Daughters of Men</vt:lpstr>
      <vt:lpstr>Genesis 6:1-4, the Nephilim</vt:lpstr>
      <vt:lpstr>Numbers 13:3, Post Flood Giants</vt:lpstr>
      <vt:lpstr>Other Post Flood Giants</vt:lpstr>
      <vt:lpstr>Other Post Flood Giants</vt:lpstr>
      <vt:lpstr>Other Post Flood Giants</vt:lpstr>
      <vt:lpstr>Other Post Flood Giants</vt:lpstr>
      <vt:lpstr>What was the sin of the preflood world?</vt:lpstr>
      <vt:lpstr>What was the sin of the preflood world?</vt:lpstr>
      <vt:lpstr>The downward spiral into a depraved mind</vt:lpstr>
      <vt:lpstr>What do we see today?</vt:lpstr>
      <vt:lpstr>Why did (will) God judge mankind?</vt:lpstr>
      <vt:lpstr>We see God’s grace and judgement together</vt:lpstr>
      <vt:lpstr>Genesis 6:5-7</vt:lpstr>
      <vt:lpstr>Genesis 6:5-7</vt:lpstr>
      <vt:lpstr>What is God’s heart about wickedness?</vt:lpstr>
      <vt:lpstr>Why a flood?</vt:lpstr>
      <vt:lpstr>What does the fossil record reveal?</vt:lpstr>
      <vt:lpstr>The Lucy Fossil</vt:lpstr>
      <vt:lpstr>The Lucy “Reconstruction”</vt:lpstr>
      <vt:lpstr>So why a flood?</vt:lpstr>
      <vt:lpstr>Genesis 6:8-12</vt:lpstr>
      <vt:lpstr>Genesis 6:8-12</vt:lpstr>
      <vt:lpstr>Genesis 6:13-22</vt:lpstr>
      <vt:lpstr>Genesis 6:13-22</vt:lpstr>
      <vt:lpstr>Genesis 6:13-22</vt:lpstr>
      <vt:lpstr>Genesis 6:13-22</vt:lpstr>
      <vt:lpstr>Genesis 6:13-22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330</cp:revision>
  <cp:lastPrinted>2025-02-25T23:07:47Z</cp:lastPrinted>
  <dcterms:created xsi:type="dcterms:W3CDTF">2025-01-12T14:28:36Z</dcterms:created>
  <dcterms:modified xsi:type="dcterms:W3CDTF">2025-03-06T00:59:46Z</dcterms:modified>
</cp:coreProperties>
</file>