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webextensions/webextension1.xml" ContentType="application/vnd.ms-office.webextension+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webextensions/webextension2.xml" ContentType="application/vnd.ms-office.webextension+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webextensions/webextension3.xml" ContentType="application/vnd.ms-office.webextension+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webextensions/webextension4.xml" ContentType="application/vnd.ms-office.webextension+xml"/>
  <Override PartName="/ppt/webextensions/webextension5.xml" ContentType="application/vnd.ms-office.webextension+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webextensions/webextension6.xml" ContentType="application/vnd.ms-office.webextension+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webextensions/webextension7.xml" ContentType="application/vnd.ms-office.webextension+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webextensions/webextension8.xml" ContentType="application/vnd.ms-office.webextension+xml"/>
  <Override PartName="/ppt/notesSlides/notesSlide26.xml" ContentType="application/vnd.openxmlformats-officedocument.presentationml.notesSlide+xml"/>
  <Override PartName="/ppt/webextensions/webextension9.xml" ContentType="application/vnd.ms-office.webextension+xml"/>
  <Override PartName="/ppt/notesSlides/notesSlide27.xml" ContentType="application/vnd.openxmlformats-officedocument.presentationml.notesSlide+xml"/>
  <Override PartName="/ppt/webextensions/webextension10.xml" ContentType="application/vnd.ms-office.webextension+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webextensions/webextension11.xml" ContentType="application/vnd.ms-office.webextension+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webextensions/webextension12.xml" ContentType="application/vnd.ms-office.webextension+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webextensions/webextension13.xml" ContentType="application/vnd.ms-office.webextension+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webextensions/webextension14.xml" ContentType="application/vnd.ms-office.webextension+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webextensions/webextension15.xml" ContentType="application/vnd.ms-office.webextension+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webextensions/webextension16.xml" ContentType="application/vnd.ms-office.webextension+xml"/>
  <Override PartName="/ppt/notesSlides/notesSlide46.xml" ContentType="application/vnd.openxmlformats-officedocument.presentationml.notesSlide+xml"/>
  <Override PartName="/ppt/webextensions/webextension17.xml" ContentType="application/vnd.ms-office.webextension+xml"/>
  <Override PartName="/ppt/notesSlides/notesSlide47.xml" ContentType="application/vnd.openxmlformats-officedocument.presentationml.notesSlide+xml"/>
  <Override PartName="/ppt/webextensions/webextension18.xml" ContentType="application/vnd.ms-office.webextension+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60"/>
  </p:notesMasterIdLst>
  <p:sldIdLst>
    <p:sldId id="256" r:id="rId2"/>
    <p:sldId id="257" r:id="rId3"/>
    <p:sldId id="310" r:id="rId4"/>
    <p:sldId id="261" r:id="rId5"/>
    <p:sldId id="265" r:id="rId6"/>
    <p:sldId id="264" r:id="rId7"/>
    <p:sldId id="262" r:id="rId8"/>
    <p:sldId id="263" r:id="rId9"/>
    <p:sldId id="260" r:id="rId10"/>
    <p:sldId id="304"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96" r:id="rId33"/>
    <p:sldId id="290" r:id="rId34"/>
    <p:sldId id="297" r:id="rId35"/>
    <p:sldId id="288" r:id="rId36"/>
    <p:sldId id="289" r:id="rId37"/>
    <p:sldId id="291" r:id="rId38"/>
    <p:sldId id="292" r:id="rId39"/>
    <p:sldId id="298" r:id="rId40"/>
    <p:sldId id="300" r:id="rId41"/>
    <p:sldId id="299" r:id="rId42"/>
    <p:sldId id="302" r:id="rId43"/>
    <p:sldId id="301" r:id="rId44"/>
    <p:sldId id="303" r:id="rId45"/>
    <p:sldId id="293" r:id="rId46"/>
    <p:sldId id="294" r:id="rId47"/>
    <p:sldId id="295" r:id="rId48"/>
    <p:sldId id="266" r:id="rId49"/>
    <p:sldId id="305" r:id="rId50"/>
    <p:sldId id="306" r:id="rId51"/>
    <p:sldId id="307" r:id="rId52"/>
    <p:sldId id="308" r:id="rId53"/>
    <p:sldId id="309" r:id="rId54"/>
    <p:sldId id="311" r:id="rId55"/>
    <p:sldId id="312" r:id="rId56"/>
    <p:sldId id="313" r:id="rId57"/>
    <p:sldId id="314" r:id="rId58"/>
    <p:sldId id="315" r:id="rId5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A1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36"/>
    <p:restoredTop sz="94716"/>
  </p:normalViewPr>
  <p:slideViewPr>
    <p:cSldViewPr snapToGrid="0">
      <p:cViewPr varScale="1">
        <p:scale>
          <a:sx n="180" d="100"/>
          <a:sy n="180" d="100"/>
        </p:scale>
        <p:origin x="224" y="9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3C2FDC-A106-0A46-9150-6204F5E461F4}" type="datetimeFigureOut">
              <a:rPr lang="en-US" smtClean="0"/>
              <a:t>1/15/25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3C87DA-5334-EE43-AEDD-3F6C6E681030}" type="slidenum">
              <a:rPr lang="en-US" smtClean="0"/>
              <a:t>‹#›</a:t>
            </a:fld>
            <a:endParaRPr lang="en-US"/>
          </a:p>
        </p:txBody>
      </p:sp>
    </p:spTree>
    <p:extLst>
      <p:ext uri="{BB962C8B-B14F-4D97-AF65-F5344CB8AC3E}">
        <p14:creationId xmlns:p14="http://schemas.microsoft.com/office/powerpoint/2010/main" val="530573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3C87DA-5334-EE43-AEDD-3F6C6E681030}" type="slidenum">
              <a:rPr lang="en-US" smtClean="0"/>
              <a:t>1</a:t>
            </a:fld>
            <a:endParaRPr lang="en-US"/>
          </a:p>
        </p:txBody>
      </p:sp>
    </p:spTree>
    <p:extLst>
      <p:ext uri="{BB962C8B-B14F-4D97-AF65-F5344CB8AC3E}">
        <p14:creationId xmlns:p14="http://schemas.microsoft.com/office/powerpoint/2010/main" val="2179074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3C87DA-5334-EE43-AEDD-3F6C6E681030}" type="slidenum">
              <a:rPr lang="en-US" smtClean="0"/>
              <a:t>2</a:t>
            </a:fld>
            <a:endParaRPr lang="en-US"/>
          </a:p>
        </p:txBody>
      </p:sp>
    </p:spTree>
    <p:extLst>
      <p:ext uri="{BB962C8B-B14F-4D97-AF65-F5344CB8AC3E}">
        <p14:creationId xmlns:p14="http://schemas.microsoft.com/office/powerpoint/2010/main" val="3586237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4C3A4-6B71-D05D-F23A-1A2D95DFBF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44D45C-898F-096B-459F-C21457592C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15DB4F-2130-7722-B109-CB0B7A5412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11392CE-A9DE-61A4-7021-08AAE03B40F2}"/>
              </a:ext>
            </a:extLst>
          </p:cNvPr>
          <p:cNvSpPr>
            <a:spLocks noGrp="1"/>
          </p:cNvSpPr>
          <p:nvPr>
            <p:ph type="sldNum" sz="quarter" idx="5"/>
          </p:nvPr>
        </p:nvSpPr>
        <p:spPr/>
        <p:txBody>
          <a:bodyPr/>
          <a:lstStyle/>
          <a:p>
            <a:fld id="{663C87DA-5334-EE43-AEDD-3F6C6E681030}" type="slidenum">
              <a:rPr lang="en-US" smtClean="0"/>
              <a:t>3</a:t>
            </a:fld>
            <a:endParaRPr lang="en-US"/>
          </a:p>
        </p:txBody>
      </p:sp>
    </p:spTree>
    <p:extLst>
      <p:ext uri="{BB962C8B-B14F-4D97-AF65-F5344CB8AC3E}">
        <p14:creationId xmlns:p14="http://schemas.microsoft.com/office/powerpoint/2010/main" val="24646923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3C87DA-5334-EE43-AEDD-3F6C6E681030}" type="slidenum">
              <a:rPr lang="en-US" smtClean="0"/>
              <a:t>4</a:t>
            </a:fld>
            <a:endParaRPr lang="en-US"/>
          </a:p>
        </p:txBody>
      </p:sp>
    </p:spTree>
    <p:extLst>
      <p:ext uri="{BB962C8B-B14F-4D97-AF65-F5344CB8AC3E}">
        <p14:creationId xmlns:p14="http://schemas.microsoft.com/office/powerpoint/2010/main" val="3256348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3C87DA-5334-EE43-AEDD-3F6C6E681030}" type="slidenum">
              <a:rPr lang="en-US" smtClean="0"/>
              <a:t>5</a:t>
            </a:fld>
            <a:endParaRPr lang="en-US"/>
          </a:p>
        </p:txBody>
      </p:sp>
    </p:spTree>
    <p:extLst>
      <p:ext uri="{BB962C8B-B14F-4D97-AF65-F5344CB8AC3E}">
        <p14:creationId xmlns:p14="http://schemas.microsoft.com/office/powerpoint/2010/main" val="2644613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3C87DA-5334-EE43-AEDD-3F6C6E681030}" type="slidenum">
              <a:rPr lang="en-US" smtClean="0"/>
              <a:t>6</a:t>
            </a:fld>
            <a:endParaRPr lang="en-US"/>
          </a:p>
        </p:txBody>
      </p:sp>
    </p:spTree>
    <p:extLst>
      <p:ext uri="{BB962C8B-B14F-4D97-AF65-F5344CB8AC3E}">
        <p14:creationId xmlns:p14="http://schemas.microsoft.com/office/powerpoint/2010/main" val="23241432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3C87DA-5334-EE43-AEDD-3F6C6E681030}" type="slidenum">
              <a:rPr lang="en-US" smtClean="0"/>
              <a:t>7</a:t>
            </a:fld>
            <a:endParaRPr lang="en-US"/>
          </a:p>
        </p:txBody>
      </p:sp>
    </p:spTree>
    <p:extLst>
      <p:ext uri="{BB962C8B-B14F-4D97-AF65-F5344CB8AC3E}">
        <p14:creationId xmlns:p14="http://schemas.microsoft.com/office/powerpoint/2010/main" val="981725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3C87DA-5334-EE43-AEDD-3F6C6E681030}" type="slidenum">
              <a:rPr lang="en-US" smtClean="0"/>
              <a:t>8</a:t>
            </a:fld>
            <a:endParaRPr lang="en-US"/>
          </a:p>
        </p:txBody>
      </p:sp>
    </p:spTree>
    <p:extLst>
      <p:ext uri="{BB962C8B-B14F-4D97-AF65-F5344CB8AC3E}">
        <p14:creationId xmlns:p14="http://schemas.microsoft.com/office/powerpoint/2010/main" val="2246066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3C87DA-5334-EE43-AEDD-3F6C6E681030}" type="slidenum">
              <a:rPr lang="en-US" smtClean="0"/>
              <a:t>9</a:t>
            </a:fld>
            <a:endParaRPr lang="en-US"/>
          </a:p>
        </p:txBody>
      </p:sp>
    </p:spTree>
    <p:extLst>
      <p:ext uri="{BB962C8B-B14F-4D97-AF65-F5344CB8AC3E}">
        <p14:creationId xmlns:p14="http://schemas.microsoft.com/office/powerpoint/2010/main" val="34527352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BF292-DD44-7E90-E7CE-C89E3542A8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A2C8C6-B45E-61C0-E173-07E5C967FF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5AB511-351B-904C-7BC5-5FE9077D561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7C3E443-63CA-8461-BE1D-CC15942A2F35}"/>
              </a:ext>
            </a:extLst>
          </p:cNvPr>
          <p:cNvSpPr>
            <a:spLocks noGrp="1"/>
          </p:cNvSpPr>
          <p:nvPr>
            <p:ph type="sldNum" sz="quarter" idx="5"/>
          </p:nvPr>
        </p:nvSpPr>
        <p:spPr/>
        <p:txBody>
          <a:bodyPr/>
          <a:lstStyle/>
          <a:p>
            <a:fld id="{663C87DA-5334-EE43-AEDD-3F6C6E681030}" type="slidenum">
              <a:rPr lang="en-US" smtClean="0"/>
              <a:t>10</a:t>
            </a:fld>
            <a:endParaRPr lang="en-US"/>
          </a:p>
        </p:txBody>
      </p:sp>
    </p:spTree>
    <p:extLst>
      <p:ext uri="{BB962C8B-B14F-4D97-AF65-F5344CB8AC3E}">
        <p14:creationId xmlns:p14="http://schemas.microsoft.com/office/powerpoint/2010/main" val="40672408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3C87DA-5334-EE43-AEDD-3F6C6E681030}" type="slidenum">
              <a:rPr lang="en-US" smtClean="0"/>
              <a:t>11</a:t>
            </a:fld>
            <a:endParaRPr lang="en-US"/>
          </a:p>
        </p:txBody>
      </p:sp>
    </p:spTree>
    <p:extLst>
      <p:ext uri="{BB962C8B-B14F-4D97-AF65-F5344CB8AC3E}">
        <p14:creationId xmlns:p14="http://schemas.microsoft.com/office/powerpoint/2010/main" val="9364050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3C87DA-5334-EE43-AEDD-3F6C6E681030}" type="slidenum">
              <a:rPr lang="en-US" smtClean="0"/>
              <a:t>12</a:t>
            </a:fld>
            <a:endParaRPr lang="en-US"/>
          </a:p>
        </p:txBody>
      </p:sp>
    </p:spTree>
    <p:extLst>
      <p:ext uri="{BB962C8B-B14F-4D97-AF65-F5344CB8AC3E}">
        <p14:creationId xmlns:p14="http://schemas.microsoft.com/office/powerpoint/2010/main" val="24032106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3C87DA-5334-EE43-AEDD-3F6C6E681030}" type="slidenum">
              <a:rPr lang="en-US" smtClean="0"/>
              <a:t>13</a:t>
            </a:fld>
            <a:endParaRPr lang="en-US"/>
          </a:p>
        </p:txBody>
      </p:sp>
    </p:spTree>
    <p:extLst>
      <p:ext uri="{BB962C8B-B14F-4D97-AF65-F5344CB8AC3E}">
        <p14:creationId xmlns:p14="http://schemas.microsoft.com/office/powerpoint/2010/main" val="25642042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4577C-6832-DBEC-2035-109BDFD025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922AB5-51F6-101C-75AE-A9BD0548B8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A5E4DF-3907-BEEE-4862-93D0A89D125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68BDE23-2F5C-0310-BF39-D659E068D248}"/>
              </a:ext>
            </a:extLst>
          </p:cNvPr>
          <p:cNvSpPr>
            <a:spLocks noGrp="1"/>
          </p:cNvSpPr>
          <p:nvPr>
            <p:ph type="sldNum" sz="quarter" idx="5"/>
          </p:nvPr>
        </p:nvSpPr>
        <p:spPr/>
        <p:txBody>
          <a:bodyPr/>
          <a:lstStyle/>
          <a:p>
            <a:fld id="{663C87DA-5334-EE43-AEDD-3F6C6E681030}" type="slidenum">
              <a:rPr lang="en-US" smtClean="0"/>
              <a:t>14</a:t>
            </a:fld>
            <a:endParaRPr lang="en-US"/>
          </a:p>
        </p:txBody>
      </p:sp>
    </p:spTree>
    <p:extLst>
      <p:ext uri="{BB962C8B-B14F-4D97-AF65-F5344CB8AC3E}">
        <p14:creationId xmlns:p14="http://schemas.microsoft.com/office/powerpoint/2010/main" val="292927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3C87DA-5334-EE43-AEDD-3F6C6E681030}" type="slidenum">
              <a:rPr lang="en-US" smtClean="0"/>
              <a:t>15</a:t>
            </a:fld>
            <a:endParaRPr lang="en-US"/>
          </a:p>
        </p:txBody>
      </p:sp>
    </p:spTree>
    <p:extLst>
      <p:ext uri="{BB962C8B-B14F-4D97-AF65-F5344CB8AC3E}">
        <p14:creationId xmlns:p14="http://schemas.microsoft.com/office/powerpoint/2010/main" val="10551410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E815F-436E-24CF-9365-3A87239E78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03872C-D17D-2F9C-91A9-101E341437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9134FB-D5FD-0C61-D468-2F45EE3A8E9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355D618-C126-2FCA-4381-D082E7C5315E}"/>
              </a:ext>
            </a:extLst>
          </p:cNvPr>
          <p:cNvSpPr>
            <a:spLocks noGrp="1"/>
          </p:cNvSpPr>
          <p:nvPr>
            <p:ph type="sldNum" sz="quarter" idx="5"/>
          </p:nvPr>
        </p:nvSpPr>
        <p:spPr/>
        <p:txBody>
          <a:bodyPr/>
          <a:lstStyle/>
          <a:p>
            <a:fld id="{663C87DA-5334-EE43-AEDD-3F6C6E681030}" type="slidenum">
              <a:rPr lang="en-US" smtClean="0"/>
              <a:t>16</a:t>
            </a:fld>
            <a:endParaRPr lang="en-US"/>
          </a:p>
        </p:txBody>
      </p:sp>
    </p:spTree>
    <p:extLst>
      <p:ext uri="{BB962C8B-B14F-4D97-AF65-F5344CB8AC3E}">
        <p14:creationId xmlns:p14="http://schemas.microsoft.com/office/powerpoint/2010/main" val="15809661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3C87DA-5334-EE43-AEDD-3F6C6E681030}" type="slidenum">
              <a:rPr lang="en-US" smtClean="0"/>
              <a:t>17</a:t>
            </a:fld>
            <a:endParaRPr lang="en-US"/>
          </a:p>
        </p:txBody>
      </p:sp>
    </p:spTree>
    <p:extLst>
      <p:ext uri="{BB962C8B-B14F-4D97-AF65-F5344CB8AC3E}">
        <p14:creationId xmlns:p14="http://schemas.microsoft.com/office/powerpoint/2010/main" val="1898103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3241C-CF83-D883-5C77-827CCE109B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A29A2F-2546-B3AA-BDB0-2C1E0CEA36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762722-E7FB-F675-24F6-F0C696A528E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7790358-825E-1D81-9F31-A18B07EF49AE}"/>
              </a:ext>
            </a:extLst>
          </p:cNvPr>
          <p:cNvSpPr>
            <a:spLocks noGrp="1"/>
          </p:cNvSpPr>
          <p:nvPr>
            <p:ph type="sldNum" sz="quarter" idx="5"/>
          </p:nvPr>
        </p:nvSpPr>
        <p:spPr/>
        <p:txBody>
          <a:bodyPr/>
          <a:lstStyle/>
          <a:p>
            <a:fld id="{663C87DA-5334-EE43-AEDD-3F6C6E681030}" type="slidenum">
              <a:rPr lang="en-US" smtClean="0"/>
              <a:t>18</a:t>
            </a:fld>
            <a:endParaRPr lang="en-US"/>
          </a:p>
        </p:txBody>
      </p:sp>
    </p:spTree>
    <p:extLst>
      <p:ext uri="{BB962C8B-B14F-4D97-AF65-F5344CB8AC3E}">
        <p14:creationId xmlns:p14="http://schemas.microsoft.com/office/powerpoint/2010/main" val="9348578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3C87DA-5334-EE43-AEDD-3F6C6E681030}" type="slidenum">
              <a:rPr lang="en-US" smtClean="0"/>
              <a:t>19</a:t>
            </a:fld>
            <a:endParaRPr lang="en-US"/>
          </a:p>
        </p:txBody>
      </p:sp>
    </p:spTree>
    <p:extLst>
      <p:ext uri="{BB962C8B-B14F-4D97-AF65-F5344CB8AC3E}">
        <p14:creationId xmlns:p14="http://schemas.microsoft.com/office/powerpoint/2010/main" val="24238733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6439F-A216-24E0-6D67-B9709F5306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23D4B8-D98E-9564-61CF-839F0C14FC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338A90-70B1-1F7B-2FD9-CE77F04F73C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0C82893-2E2F-651E-D7F0-AC464F2864B3}"/>
              </a:ext>
            </a:extLst>
          </p:cNvPr>
          <p:cNvSpPr>
            <a:spLocks noGrp="1"/>
          </p:cNvSpPr>
          <p:nvPr>
            <p:ph type="sldNum" sz="quarter" idx="5"/>
          </p:nvPr>
        </p:nvSpPr>
        <p:spPr/>
        <p:txBody>
          <a:bodyPr/>
          <a:lstStyle/>
          <a:p>
            <a:fld id="{663C87DA-5334-EE43-AEDD-3F6C6E681030}" type="slidenum">
              <a:rPr lang="en-US" smtClean="0"/>
              <a:t>20</a:t>
            </a:fld>
            <a:endParaRPr lang="en-US"/>
          </a:p>
        </p:txBody>
      </p:sp>
    </p:spTree>
    <p:extLst>
      <p:ext uri="{BB962C8B-B14F-4D97-AF65-F5344CB8AC3E}">
        <p14:creationId xmlns:p14="http://schemas.microsoft.com/office/powerpoint/2010/main" val="29078784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3C87DA-5334-EE43-AEDD-3F6C6E681030}" type="slidenum">
              <a:rPr lang="en-US" smtClean="0"/>
              <a:t>21</a:t>
            </a:fld>
            <a:endParaRPr lang="en-US"/>
          </a:p>
        </p:txBody>
      </p:sp>
    </p:spTree>
    <p:extLst>
      <p:ext uri="{BB962C8B-B14F-4D97-AF65-F5344CB8AC3E}">
        <p14:creationId xmlns:p14="http://schemas.microsoft.com/office/powerpoint/2010/main" val="39562219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80759-7BE6-CC1B-6C9C-78ED52CF34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4CC9A6-98BB-AA88-3110-0210588BAB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1B88C2-9C3C-7C88-9E80-7E405636F9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515CB36-9CCE-9509-A5A0-339E9AAEF620}"/>
              </a:ext>
            </a:extLst>
          </p:cNvPr>
          <p:cNvSpPr>
            <a:spLocks noGrp="1"/>
          </p:cNvSpPr>
          <p:nvPr>
            <p:ph type="sldNum" sz="quarter" idx="5"/>
          </p:nvPr>
        </p:nvSpPr>
        <p:spPr/>
        <p:txBody>
          <a:bodyPr/>
          <a:lstStyle/>
          <a:p>
            <a:fld id="{663C87DA-5334-EE43-AEDD-3F6C6E681030}" type="slidenum">
              <a:rPr lang="en-US" smtClean="0"/>
              <a:t>22</a:t>
            </a:fld>
            <a:endParaRPr lang="en-US"/>
          </a:p>
        </p:txBody>
      </p:sp>
    </p:spTree>
    <p:extLst>
      <p:ext uri="{BB962C8B-B14F-4D97-AF65-F5344CB8AC3E}">
        <p14:creationId xmlns:p14="http://schemas.microsoft.com/office/powerpoint/2010/main" val="7647440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3C87DA-5334-EE43-AEDD-3F6C6E681030}" type="slidenum">
              <a:rPr lang="en-US" smtClean="0"/>
              <a:t>23</a:t>
            </a:fld>
            <a:endParaRPr lang="en-US"/>
          </a:p>
        </p:txBody>
      </p:sp>
    </p:spTree>
    <p:extLst>
      <p:ext uri="{BB962C8B-B14F-4D97-AF65-F5344CB8AC3E}">
        <p14:creationId xmlns:p14="http://schemas.microsoft.com/office/powerpoint/2010/main" val="3263152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3716B-3531-25C8-6C8F-1DD309C87A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61BA96-E4D9-CE9D-FF75-21FA7D02B9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14E8FE-3A58-0AE5-A155-539986B0784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86C6ABB-7381-924D-22DF-C7B2598309C6}"/>
              </a:ext>
            </a:extLst>
          </p:cNvPr>
          <p:cNvSpPr>
            <a:spLocks noGrp="1"/>
          </p:cNvSpPr>
          <p:nvPr>
            <p:ph type="sldNum" sz="quarter" idx="5"/>
          </p:nvPr>
        </p:nvSpPr>
        <p:spPr/>
        <p:txBody>
          <a:bodyPr/>
          <a:lstStyle/>
          <a:p>
            <a:fld id="{663C87DA-5334-EE43-AEDD-3F6C6E681030}" type="slidenum">
              <a:rPr lang="en-US" smtClean="0"/>
              <a:t>24</a:t>
            </a:fld>
            <a:endParaRPr lang="en-US"/>
          </a:p>
        </p:txBody>
      </p:sp>
    </p:spTree>
    <p:extLst>
      <p:ext uri="{BB962C8B-B14F-4D97-AF65-F5344CB8AC3E}">
        <p14:creationId xmlns:p14="http://schemas.microsoft.com/office/powerpoint/2010/main" val="19060943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3C87DA-5334-EE43-AEDD-3F6C6E681030}" type="slidenum">
              <a:rPr lang="en-US" smtClean="0"/>
              <a:t>25</a:t>
            </a:fld>
            <a:endParaRPr lang="en-US"/>
          </a:p>
        </p:txBody>
      </p:sp>
    </p:spTree>
    <p:extLst>
      <p:ext uri="{BB962C8B-B14F-4D97-AF65-F5344CB8AC3E}">
        <p14:creationId xmlns:p14="http://schemas.microsoft.com/office/powerpoint/2010/main" val="24431725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3C87DA-5334-EE43-AEDD-3F6C6E681030}" type="slidenum">
              <a:rPr lang="en-US" smtClean="0"/>
              <a:t>26</a:t>
            </a:fld>
            <a:endParaRPr lang="en-US"/>
          </a:p>
        </p:txBody>
      </p:sp>
    </p:spTree>
    <p:extLst>
      <p:ext uri="{BB962C8B-B14F-4D97-AF65-F5344CB8AC3E}">
        <p14:creationId xmlns:p14="http://schemas.microsoft.com/office/powerpoint/2010/main" val="23508499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3C87DA-5334-EE43-AEDD-3F6C6E681030}" type="slidenum">
              <a:rPr lang="en-US" smtClean="0"/>
              <a:t>27</a:t>
            </a:fld>
            <a:endParaRPr lang="en-US"/>
          </a:p>
        </p:txBody>
      </p:sp>
    </p:spTree>
    <p:extLst>
      <p:ext uri="{BB962C8B-B14F-4D97-AF65-F5344CB8AC3E}">
        <p14:creationId xmlns:p14="http://schemas.microsoft.com/office/powerpoint/2010/main" val="8252821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8A242-6562-1B7E-3224-33FA4A1B1D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B04C65-58E5-8B91-7B5D-DAE63E49C7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6C3756-2BE8-2312-C9C3-C0C28C71E4D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06E888F-1210-973E-D7C1-C9135E549D13}"/>
              </a:ext>
            </a:extLst>
          </p:cNvPr>
          <p:cNvSpPr>
            <a:spLocks noGrp="1"/>
          </p:cNvSpPr>
          <p:nvPr>
            <p:ph type="sldNum" sz="quarter" idx="5"/>
          </p:nvPr>
        </p:nvSpPr>
        <p:spPr/>
        <p:txBody>
          <a:bodyPr/>
          <a:lstStyle/>
          <a:p>
            <a:fld id="{663C87DA-5334-EE43-AEDD-3F6C6E681030}" type="slidenum">
              <a:rPr lang="en-US" smtClean="0"/>
              <a:t>28</a:t>
            </a:fld>
            <a:endParaRPr lang="en-US"/>
          </a:p>
        </p:txBody>
      </p:sp>
    </p:spTree>
    <p:extLst>
      <p:ext uri="{BB962C8B-B14F-4D97-AF65-F5344CB8AC3E}">
        <p14:creationId xmlns:p14="http://schemas.microsoft.com/office/powerpoint/2010/main" val="24671700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3C87DA-5334-EE43-AEDD-3F6C6E681030}" type="slidenum">
              <a:rPr lang="en-US" smtClean="0"/>
              <a:t>29</a:t>
            </a:fld>
            <a:endParaRPr lang="en-US"/>
          </a:p>
        </p:txBody>
      </p:sp>
    </p:spTree>
    <p:extLst>
      <p:ext uri="{BB962C8B-B14F-4D97-AF65-F5344CB8AC3E}">
        <p14:creationId xmlns:p14="http://schemas.microsoft.com/office/powerpoint/2010/main" val="16516113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EE72F-A09D-5FBB-129A-6E94F7BEE8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D19ADE-AADA-39B7-0C92-B1D9155F4F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84E7DB-82E7-4F49-A6EF-E78895DE70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C4A85AF-87AD-186A-6BF5-7F1F78F641E9}"/>
              </a:ext>
            </a:extLst>
          </p:cNvPr>
          <p:cNvSpPr>
            <a:spLocks noGrp="1"/>
          </p:cNvSpPr>
          <p:nvPr>
            <p:ph type="sldNum" sz="quarter" idx="5"/>
          </p:nvPr>
        </p:nvSpPr>
        <p:spPr/>
        <p:txBody>
          <a:bodyPr/>
          <a:lstStyle/>
          <a:p>
            <a:fld id="{663C87DA-5334-EE43-AEDD-3F6C6E681030}" type="slidenum">
              <a:rPr lang="en-US" smtClean="0"/>
              <a:t>30</a:t>
            </a:fld>
            <a:endParaRPr lang="en-US"/>
          </a:p>
        </p:txBody>
      </p:sp>
    </p:spTree>
    <p:extLst>
      <p:ext uri="{BB962C8B-B14F-4D97-AF65-F5344CB8AC3E}">
        <p14:creationId xmlns:p14="http://schemas.microsoft.com/office/powerpoint/2010/main" val="36821408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3C87DA-5334-EE43-AEDD-3F6C6E681030}" type="slidenum">
              <a:rPr lang="en-US" smtClean="0"/>
              <a:t>31</a:t>
            </a:fld>
            <a:endParaRPr lang="en-US"/>
          </a:p>
        </p:txBody>
      </p:sp>
    </p:spTree>
    <p:extLst>
      <p:ext uri="{BB962C8B-B14F-4D97-AF65-F5344CB8AC3E}">
        <p14:creationId xmlns:p14="http://schemas.microsoft.com/office/powerpoint/2010/main" val="12110334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91BCD-5523-4965-E328-BEE5B9D29B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5AA33E-63E7-E405-96CA-E130784B5D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B5F833-2F32-6366-91D4-12E4AFAEBAD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40BAF8C-B409-F740-8B9E-A2F0BD23D9BF}"/>
              </a:ext>
            </a:extLst>
          </p:cNvPr>
          <p:cNvSpPr>
            <a:spLocks noGrp="1"/>
          </p:cNvSpPr>
          <p:nvPr>
            <p:ph type="sldNum" sz="quarter" idx="5"/>
          </p:nvPr>
        </p:nvSpPr>
        <p:spPr/>
        <p:txBody>
          <a:bodyPr/>
          <a:lstStyle/>
          <a:p>
            <a:fld id="{663C87DA-5334-EE43-AEDD-3F6C6E681030}" type="slidenum">
              <a:rPr lang="en-US" smtClean="0"/>
              <a:t>32</a:t>
            </a:fld>
            <a:endParaRPr lang="en-US"/>
          </a:p>
        </p:txBody>
      </p:sp>
    </p:spTree>
    <p:extLst>
      <p:ext uri="{BB962C8B-B14F-4D97-AF65-F5344CB8AC3E}">
        <p14:creationId xmlns:p14="http://schemas.microsoft.com/office/powerpoint/2010/main" val="24600372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3C87DA-5334-EE43-AEDD-3F6C6E681030}" type="slidenum">
              <a:rPr lang="en-US" smtClean="0"/>
              <a:t>33</a:t>
            </a:fld>
            <a:endParaRPr lang="en-US"/>
          </a:p>
        </p:txBody>
      </p:sp>
    </p:spTree>
    <p:extLst>
      <p:ext uri="{BB962C8B-B14F-4D97-AF65-F5344CB8AC3E}">
        <p14:creationId xmlns:p14="http://schemas.microsoft.com/office/powerpoint/2010/main" val="6506535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17039-0FB4-31EF-AC6A-989575191C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261F89-78DC-8954-0590-B08DB0F914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24B1AF-297A-DF91-55BA-CBE5A7788B2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27466CC-5B78-9843-F9D5-30E28DDA4FEB}"/>
              </a:ext>
            </a:extLst>
          </p:cNvPr>
          <p:cNvSpPr>
            <a:spLocks noGrp="1"/>
          </p:cNvSpPr>
          <p:nvPr>
            <p:ph type="sldNum" sz="quarter" idx="5"/>
          </p:nvPr>
        </p:nvSpPr>
        <p:spPr/>
        <p:txBody>
          <a:bodyPr/>
          <a:lstStyle/>
          <a:p>
            <a:fld id="{663C87DA-5334-EE43-AEDD-3F6C6E681030}" type="slidenum">
              <a:rPr lang="en-US" smtClean="0"/>
              <a:t>34</a:t>
            </a:fld>
            <a:endParaRPr lang="en-US"/>
          </a:p>
        </p:txBody>
      </p:sp>
    </p:spTree>
    <p:extLst>
      <p:ext uri="{BB962C8B-B14F-4D97-AF65-F5344CB8AC3E}">
        <p14:creationId xmlns:p14="http://schemas.microsoft.com/office/powerpoint/2010/main" val="40116938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3C87DA-5334-EE43-AEDD-3F6C6E681030}" type="slidenum">
              <a:rPr lang="en-US" smtClean="0"/>
              <a:t>35</a:t>
            </a:fld>
            <a:endParaRPr lang="en-US"/>
          </a:p>
        </p:txBody>
      </p:sp>
    </p:spTree>
    <p:extLst>
      <p:ext uri="{BB962C8B-B14F-4D97-AF65-F5344CB8AC3E}">
        <p14:creationId xmlns:p14="http://schemas.microsoft.com/office/powerpoint/2010/main" val="6727220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D2E3E-361E-072B-F341-4B6F14B6FA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E573F3-FE1D-F3AC-3836-6C1215588C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18C5BB-AAD4-20B1-20DB-7A068352DD7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136556-6FC5-BD71-E7BC-299300CFED77}"/>
              </a:ext>
            </a:extLst>
          </p:cNvPr>
          <p:cNvSpPr>
            <a:spLocks noGrp="1"/>
          </p:cNvSpPr>
          <p:nvPr>
            <p:ph type="sldNum" sz="quarter" idx="5"/>
          </p:nvPr>
        </p:nvSpPr>
        <p:spPr/>
        <p:txBody>
          <a:bodyPr/>
          <a:lstStyle/>
          <a:p>
            <a:fld id="{663C87DA-5334-EE43-AEDD-3F6C6E681030}" type="slidenum">
              <a:rPr lang="en-US" smtClean="0"/>
              <a:t>36</a:t>
            </a:fld>
            <a:endParaRPr lang="en-US"/>
          </a:p>
        </p:txBody>
      </p:sp>
    </p:spTree>
    <p:extLst>
      <p:ext uri="{BB962C8B-B14F-4D97-AF65-F5344CB8AC3E}">
        <p14:creationId xmlns:p14="http://schemas.microsoft.com/office/powerpoint/2010/main" val="20176651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3C87DA-5334-EE43-AEDD-3F6C6E681030}" type="slidenum">
              <a:rPr lang="en-US" smtClean="0"/>
              <a:t>37</a:t>
            </a:fld>
            <a:endParaRPr lang="en-US"/>
          </a:p>
        </p:txBody>
      </p:sp>
    </p:spTree>
    <p:extLst>
      <p:ext uri="{BB962C8B-B14F-4D97-AF65-F5344CB8AC3E}">
        <p14:creationId xmlns:p14="http://schemas.microsoft.com/office/powerpoint/2010/main" val="35627497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532C8-BC93-0BB1-F82B-3554EA1B4B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631D91-3B01-35EC-04C4-AD0300930F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509749-6ABD-59D3-71C0-C18C8462C5A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DF94166-FAC7-A938-8815-EC81B04E24AB}"/>
              </a:ext>
            </a:extLst>
          </p:cNvPr>
          <p:cNvSpPr>
            <a:spLocks noGrp="1"/>
          </p:cNvSpPr>
          <p:nvPr>
            <p:ph type="sldNum" sz="quarter" idx="5"/>
          </p:nvPr>
        </p:nvSpPr>
        <p:spPr/>
        <p:txBody>
          <a:bodyPr/>
          <a:lstStyle/>
          <a:p>
            <a:fld id="{663C87DA-5334-EE43-AEDD-3F6C6E681030}" type="slidenum">
              <a:rPr lang="en-US" smtClean="0"/>
              <a:t>38</a:t>
            </a:fld>
            <a:endParaRPr lang="en-US"/>
          </a:p>
        </p:txBody>
      </p:sp>
    </p:spTree>
    <p:extLst>
      <p:ext uri="{BB962C8B-B14F-4D97-AF65-F5344CB8AC3E}">
        <p14:creationId xmlns:p14="http://schemas.microsoft.com/office/powerpoint/2010/main" val="33369586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3C87DA-5334-EE43-AEDD-3F6C6E681030}" type="slidenum">
              <a:rPr lang="en-US" smtClean="0"/>
              <a:t>39</a:t>
            </a:fld>
            <a:endParaRPr lang="en-US"/>
          </a:p>
        </p:txBody>
      </p:sp>
    </p:spTree>
    <p:extLst>
      <p:ext uri="{BB962C8B-B14F-4D97-AF65-F5344CB8AC3E}">
        <p14:creationId xmlns:p14="http://schemas.microsoft.com/office/powerpoint/2010/main" val="41206324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3C87DA-5334-EE43-AEDD-3F6C6E681030}" type="slidenum">
              <a:rPr lang="en-US" smtClean="0"/>
              <a:t>40</a:t>
            </a:fld>
            <a:endParaRPr lang="en-US"/>
          </a:p>
        </p:txBody>
      </p:sp>
    </p:spTree>
    <p:extLst>
      <p:ext uri="{BB962C8B-B14F-4D97-AF65-F5344CB8AC3E}">
        <p14:creationId xmlns:p14="http://schemas.microsoft.com/office/powerpoint/2010/main" val="13859670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3C87DA-5334-EE43-AEDD-3F6C6E681030}" type="slidenum">
              <a:rPr lang="en-US" smtClean="0"/>
              <a:t>41</a:t>
            </a:fld>
            <a:endParaRPr lang="en-US"/>
          </a:p>
        </p:txBody>
      </p:sp>
    </p:spTree>
    <p:extLst>
      <p:ext uri="{BB962C8B-B14F-4D97-AF65-F5344CB8AC3E}">
        <p14:creationId xmlns:p14="http://schemas.microsoft.com/office/powerpoint/2010/main" val="23782355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3C87DA-5334-EE43-AEDD-3F6C6E681030}" type="slidenum">
              <a:rPr lang="en-US" smtClean="0"/>
              <a:t>42</a:t>
            </a:fld>
            <a:endParaRPr lang="en-US"/>
          </a:p>
        </p:txBody>
      </p:sp>
    </p:spTree>
    <p:extLst>
      <p:ext uri="{BB962C8B-B14F-4D97-AF65-F5344CB8AC3E}">
        <p14:creationId xmlns:p14="http://schemas.microsoft.com/office/powerpoint/2010/main" val="6397875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3C87DA-5334-EE43-AEDD-3F6C6E681030}" type="slidenum">
              <a:rPr lang="en-US" smtClean="0"/>
              <a:t>43</a:t>
            </a:fld>
            <a:endParaRPr lang="en-US"/>
          </a:p>
        </p:txBody>
      </p:sp>
    </p:spTree>
    <p:extLst>
      <p:ext uri="{BB962C8B-B14F-4D97-AF65-F5344CB8AC3E}">
        <p14:creationId xmlns:p14="http://schemas.microsoft.com/office/powerpoint/2010/main" val="17416779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3C87DA-5334-EE43-AEDD-3F6C6E681030}" type="slidenum">
              <a:rPr lang="en-US" smtClean="0"/>
              <a:t>44</a:t>
            </a:fld>
            <a:endParaRPr lang="en-US"/>
          </a:p>
        </p:txBody>
      </p:sp>
    </p:spTree>
    <p:extLst>
      <p:ext uri="{BB962C8B-B14F-4D97-AF65-F5344CB8AC3E}">
        <p14:creationId xmlns:p14="http://schemas.microsoft.com/office/powerpoint/2010/main" val="3743495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3C87DA-5334-EE43-AEDD-3F6C6E681030}" type="slidenum">
              <a:rPr lang="en-US" smtClean="0"/>
              <a:t>45</a:t>
            </a:fld>
            <a:endParaRPr lang="en-US"/>
          </a:p>
        </p:txBody>
      </p:sp>
    </p:spTree>
    <p:extLst>
      <p:ext uri="{BB962C8B-B14F-4D97-AF65-F5344CB8AC3E}">
        <p14:creationId xmlns:p14="http://schemas.microsoft.com/office/powerpoint/2010/main" val="17837448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3C87DA-5334-EE43-AEDD-3F6C6E681030}" type="slidenum">
              <a:rPr lang="en-US" smtClean="0"/>
              <a:t>46</a:t>
            </a:fld>
            <a:endParaRPr lang="en-US"/>
          </a:p>
        </p:txBody>
      </p:sp>
    </p:spTree>
    <p:extLst>
      <p:ext uri="{BB962C8B-B14F-4D97-AF65-F5344CB8AC3E}">
        <p14:creationId xmlns:p14="http://schemas.microsoft.com/office/powerpoint/2010/main" val="1507592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3C87DA-5334-EE43-AEDD-3F6C6E681030}" type="slidenum">
              <a:rPr lang="en-US" smtClean="0"/>
              <a:t>47</a:t>
            </a:fld>
            <a:endParaRPr lang="en-US"/>
          </a:p>
        </p:txBody>
      </p:sp>
    </p:spTree>
    <p:extLst>
      <p:ext uri="{BB962C8B-B14F-4D97-AF65-F5344CB8AC3E}">
        <p14:creationId xmlns:p14="http://schemas.microsoft.com/office/powerpoint/2010/main" val="30634930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3C87DA-5334-EE43-AEDD-3F6C6E681030}" type="slidenum">
              <a:rPr lang="en-US" smtClean="0"/>
              <a:t>48</a:t>
            </a:fld>
            <a:endParaRPr lang="en-US"/>
          </a:p>
        </p:txBody>
      </p:sp>
    </p:spTree>
    <p:extLst>
      <p:ext uri="{BB962C8B-B14F-4D97-AF65-F5344CB8AC3E}">
        <p14:creationId xmlns:p14="http://schemas.microsoft.com/office/powerpoint/2010/main" val="297088398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EA0FD-4626-ADAE-C4C2-EB22012BFA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F5F5C7-CEE0-8BCD-B077-682F67E197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C63A26-7EBA-E592-C48D-1AC824A0E63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83BDD4C-F359-10ED-8D36-69A82A558DA2}"/>
              </a:ext>
            </a:extLst>
          </p:cNvPr>
          <p:cNvSpPr>
            <a:spLocks noGrp="1"/>
          </p:cNvSpPr>
          <p:nvPr>
            <p:ph type="sldNum" sz="quarter" idx="5"/>
          </p:nvPr>
        </p:nvSpPr>
        <p:spPr/>
        <p:txBody>
          <a:bodyPr/>
          <a:lstStyle/>
          <a:p>
            <a:fld id="{663C87DA-5334-EE43-AEDD-3F6C6E681030}" type="slidenum">
              <a:rPr lang="en-US" smtClean="0"/>
              <a:t>49</a:t>
            </a:fld>
            <a:endParaRPr lang="en-US"/>
          </a:p>
        </p:txBody>
      </p:sp>
    </p:spTree>
    <p:extLst>
      <p:ext uri="{BB962C8B-B14F-4D97-AF65-F5344CB8AC3E}">
        <p14:creationId xmlns:p14="http://schemas.microsoft.com/office/powerpoint/2010/main" val="29528881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8629F-6A7C-DD71-AE94-7746D1328C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3F6E36-4078-5D70-E241-00132E95B2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288965-C5FB-9B47-EFC8-831A57317C0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BDBD6A3-EF39-32FE-8217-B36FAA2533CB}"/>
              </a:ext>
            </a:extLst>
          </p:cNvPr>
          <p:cNvSpPr>
            <a:spLocks noGrp="1"/>
          </p:cNvSpPr>
          <p:nvPr>
            <p:ph type="sldNum" sz="quarter" idx="5"/>
          </p:nvPr>
        </p:nvSpPr>
        <p:spPr/>
        <p:txBody>
          <a:bodyPr/>
          <a:lstStyle/>
          <a:p>
            <a:fld id="{663C87DA-5334-EE43-AEDD-3F6C6E681030}" type="slidenum">
              <a:rPr lang="en-US" smtClean="0"/>
              <a:t>50</a:t>
            </a:fld>
            <a:endParaRPr lang="en-US"/>
          </a:p>
        </p:txBody>
      </p:sp>
    </p:spTree>
    <p:extLst>
      <p:ext uri="{BB962C8B-B14F-4D97-AF65-F5344CB8AC3E}">
        <p14:creationId xmlns:p14="http://schemas.microsoft.com/office/powerpoint/2010/main" val="183812536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38B40-2B8A-C6E3-CF8F-3637149249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D6E467-E182-DEBE-6A1A-46513B51EF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6580AE-605C-1DB6-13D4-B725F98214A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570A4BD-BC71-BFD4-E943-054DD1BC3CE6}"/>
              </a:ext>
            </a:extLst>
          </p:cNvPr>
          <p:cNvSpPr>
            <a:spLocks noGrp="1"/>
          </p:cNvSpPr>
          <p:nvPr>
            <p:ph type="sldNum" sz="quarter" idx="5"/>
          </p:nvPr>
        </p:nvSpPr>
        <p:spPr/>
        <p:txBody>
          <a:bodyPr/>
          <a:lstStyle/>
          <a:p>
            <a:fld id="{663C87DA-5334-EE43-AEDD-3F6C6E681030}" type="slidenum">
              <a:rPr lang="en-US" smtClean="0"/>
              <a:t>51</a:t>
            </a:fld>
            <a:endParaRPr lang="en-US"/>
          </a:p>
        </p:txBody>
      </p:sp>
    </p:spTree>
    <p:extLst>
      <p:ext uri="{BB962C8B-B14F-4D97-AF65-F5344CB8AC3E}">
        <p14:creationId xmlns:p14="http://schemas.microsoft.com/office/powerpoint/2010/main" val="189087985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8A695-A3EB-3F71-4826-6F6988A52D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AF2E6B-2EB3-59EC-0C3B-1AF4196CAC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FC0710-945F-190E-69F0-5748D349B6A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5850933-D03A-62B1-831B-8A662DCA465C}"/>
              </a:ext>
            </a:extLst>
          </p:cNvPr>
          <p:cNvSpPr>
            <a:spLocks noGrp="1"/>
          </p:cNvSpPr>
          <p:nvPr>
            <p:ph type="sldNum" sz="quarter" idx="5"/>
          </p:nvPr>
        </p:nvSpPr>
        <p:spPr/>
        <p:txBody>
          <a:bodyPr/>
          <a:lstStyle/>
          <a:p>
            <a:fld id="{663C87DA-5334-EE43-AEDD-3F6C6E681030}" type="slidenum">
              <a:rPr lang="en-US" smtClean="0"/>
              <a:t>52</a:t>
            </a:fld>
            <a:endParaRPr lang="en-US"/>
          </a:p>
        </p:txBody>
      </p:sp>
    </p:spTree>
    <p:extLst>
      <p:ext uri="{BB962C8B-B14F-4D97-AF65-F5344CB8AC3E}">
        <p14:creationId xmlns:p14="http://schemas.microsoft.com/office/powerpoint/2010/main" val="157827962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CDD82-DF37-508A-7DB6-BF58F6BE95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15F28B-5297-7DE0-AA81-298BD5246D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73F128-63FE-63BC-6139-2E70C0B4634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C66C73F-47BE-5836-EFBE-C0D1E4EF6304}"/>
              </a:ext>
            </a:extLst>
          </p:cNvPr>
          <p:cNvSpPr>
            <a:spLocks noGrp="1"/>
          </p:cNvSpPr>
          <p:nvPr>
            <p:ph type="sldNum" sz="quarter" idx="5"/>
          </p:nvPr>
        </p:nvSpPr>
        <p:spPr/>
        <p:txBody>
          <a:bodyPr/>
          <a:lstStyle/>
          <a:p>
            <a:fld id="{663C87DA-5334-EE43-AEDD-3F6C6E681030}" type="slidenum">
              <a:rPr lang="en-US" smtClean="0"/>
              <a:t>53</a:t>
            </a:fld>
            <a:endParaRPr lang="en-US"/>
          </a:p>
        </p:txBody>
      </p:sp>
    </p:spTree>
    <p:extLst>
      <p:ext uri="{BB962C8B-B14F-4D97-AF65-F5344CB8AC3E}">
        <p14:creationId xmlns:p14="http://schemas.microsoft.com/office/powerpoint/2010/main" val="247078063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93191-EF1A-25CC-6F1B-0BDF53C642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EC045C-41A1-C0B8-B978-F3A7D9C389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165848-C353-45A3-BE3D-F194814D720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7BC842E-5158-4A24-6CA6-993C01D24D4C}"/>
              </a:ext>
            </a:extLst>
          </p:cNvPr>
          <p:cNvSpPr>
            <a:spLocks noGrp="1"/>
          </p:cNvSpPr>
          <p:nvPr>
            <p:ph type="sldNum" sz="quarter" idx="5"/>
          </p:nvPr>
        </p:nvSpPr>
        <p:spPr/>
        <p:txBody>
          <a:bodyPr/>
          <a:lstStyle/>
          <a:p>
            <a:fld id="{663C87DA-5334-EE43-AEDD-3F6C6E681030}" type="slidenum">
              <a:rPr lang="en-US" smtClean="0"/>
              <a:t>54</a:t>
            </a:fld>
            <a:endParaRPr lang="en-US"/>
          </a:p>
        </p:txBody>
      </p:sp>
    </p:spTree>
    <p:extLst>
      <p:ext uri="{BB962C8B-B14F-4D97-AF65-F5344CB8AC3E}">
        <p14:creationId xmlns:p14="http://schemas.microsoft.com/office/powerpoint/2010/main" val="373219572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57DE0-E53D-DB55-0B48-6C79887B3A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A630A3-FBC4-281C-E581-1159B907DC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93D791-37FE-0CDB-3A4C-55244DA3170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01ADE64-D300-F30D-9D75-CFDB98F33DEF}"/>
              </a:ext>
            </a:extLst>
          </p:cNvPr>
          <p:cNvSpPr>
            <a:spLocks noGrp="1"/>
          </p:cNvSpPr>
          <p:nvPr>
            <p:ph type="sldNum" sz="quarter" idx="5"/>
          </p:nvPr>
        </p:nvSpPr>
        <p:spPr/>
        <p:txBody>
          <a:bodyPr/>
          <a:lstStyle/>
          <a:p>
            <a:fld id="{663C87DA-5334-EE43-AEDD-3F6C6E681030}" type="slidenum">
              <a:rPr lang="en-US" smtClean="0"/>
              <a:t>55</a:t>
            </a:fld>
            <a:endParaRPr lang="en-US"/>
          </a:p>
        </p:txBody>
      </p:sp>
    </p:spTree>
    <p:extLst>
      <p:ext uri="{BB962C8B-B14F-4D97-AF65-F5344CB8AC3E}">
        <p14:creationId xmlns:p14="http://schemas.microsoft.com/office/powerpoint/2010/main" val="192760163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BC407-AD05-D948-7723-22930F2ABD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69ED5A-E4A7-DCC5-C9FD-ABAC8479A5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840718-7424-C33A-28AF-C24838D204E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E8695A8-B100-C6A8-582C-9103E164BD85}"/>
              </a:ext>
            </a:extLst>
          </p:cNvPr>
          <p:cNvSpPr>
            <a:spLocks noGrp="1"/>
          </p:cNvSpPr>
          <p:nvPr>
            <p:ph type="sldNum" sz="quarter" idx="5"/>
          </p:nvPr>
        </p:nvSpPr>
        <p:spPr/>
        <p:txBody>
          <a:bodyPr/>
          <a:lstStyle/>
          <a:p>
            <a:fld id="{663C87DA-5334-EE43-AEDD-3F6C6E681030}" type="slidenum">
              <a:rPr lang="en-US" smtClean="0"/>
              <a:t>56</a:t>
            </a:fld>
            <a:endParaRPr lang="en-US"/>
          </a:p>
        </p:txBody>
      </p:sp>
    </p:spTree>
    <p:extLst>
      <p:ext uri="{BB962C8B-B14F-4D97-AF65-F5344CB8AC3E}">
        <p14:creationId xmlns:p14="http://schemas.microsoft.com/office/powerpoint/2010/main" val="150033661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BFACA-54EE-BB1A-4886-4D32158821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3329F3-0C8D-F6A6-7D4D-10D96F1949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BFADB0-8C55-AD58-DA2A-E49E91D9FC4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23D7A86-806A-BC75-CD25-712272BB2651}"/>
              </a:ext>
            </a:extLst>
          </p:cNvPr>
          <p:cNvSpPr>
            <a:spLocks noGrp="1"/>
          </p:cNvSpPr>
          <p:nvPr>
            <p:ph type="sldNum" sz="quarter" idx="5"/>
          </p:nvPr>
        </p:nvSpPr>
        <p:spPr/>
        <p:txBody>
          <a:bodyPr/>
          <a:lstStyle/>
          <a:p>
            <a:fld id="{663C87DA-5334-EE43-AEDD-3F6C6E681030}" type="slidenum">
              <a:rPr lang="en-US" smtClean="0"/>
              <a:t>57</a:t>
            </a:fld>
            <a:endParaRPr lang="en-US"/>
          </a:p>
        </p:txBody>
      </p:sp>
    </p:spTree>
    <p:extLst>
      <p:ext uri="{BB962C8B-B14F-4D97-AF65-F5344CB8AC3E}">
        <p14:creationId xmlns:p14="http://schemas.microsoft.com/office/powerpoint/2010/main" val="325855013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A2C7A-9451-9684-D4BC-90285D17D6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D59F02-D548-656B-F493-A79A031BA4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BA773B-0822-96F7-A256-DB2AB78E04D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86DFF2F-EA1D-5D0F-9824-2FBC05525C92}"/>
              </a:ext>
            </a:extLst>
          </p:cNvPr>
          <p:cNvSpPr>
            <a:spLocks noGrp="1"/>
          </p:cNvSpPr>
          <p:nvPr>
            <p:ph type="sldNum" sz="quarter" idx="5"/>
          </p:nvPr>
        </p:nvSpPr>
        <p:spPr/>
        <p:txBody>
          <a:bodyPr/>
          <a:lstStyle/>
          <a:p>
            <a:fld id="{663C87DA-5334-EE43-AEDD-3F6C6E681030}" type="slidenum">
              <a:rPr lang="en-US" smtClean="0"/>
              <a:t>58</a:t>
            </a:fld>
            <a:endParaRPr lang="en-US"/>
          </a:p>
        </p:txBody>
      </p:sp>
    </p:spTree>
    <p:extLst>
      <p:ext uri="{BB962C8B-B14F-4D97-AF65-F5344CB8AC3E}">
        <p14:creationId xmlns:p14="http://schemas.microsoft.com/office/powerpoint/2010/main" val="1966995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1/15/25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1/15/25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1/15/25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1/15/25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1/15/25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1/15/25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1/15/25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1/15/25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1/15/25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1/15/25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1/15/25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1/15/25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1/15/25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1/15/25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1/15/25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1/15/25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1/15/25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ound-doctrine.us/"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microsoft.com/office/2011/relationships/webextension" Target="../webextensions/webextension1.xm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microsoft.com/office/2011/relationships/webextension" Target="../webextensions/webextension2.xm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microsoft.com/office/2011/relationships/webextension" Target="../webextensions/webextension3.xm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microsoft.com/office/2011/relationships/webextension" Target="../webextensions/webextension4.xm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0.png"/><Relationship Id="rId5" Type="http://schemas.microsoft.com/office/2011/relationships/webextension" Target="../webextensions/webextension5.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microsoft.com/office/2011/relationships/webextension" Target="../webextensions/webextension6.xml"/><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microsoft.com/office/2011/relationships/webextension" Target="../webextensions/webextension7.xml"/><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microsoft.com/office/2011/relationships/webextension" Target="../webextensions/webextension8.xml"/><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microsoft.com/office/2011/relationships/webextension" Target="../webextensions/webextension9.xml"/><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3" Type="http://schemas.microsoft.com/office/2011/relationships/webextension" Target="../webextensions/webextension10.xml"/><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microsoft.com/office/2011/relationships/webextension" Target="../webextensions/webextension11.xml"/><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microsoft.com/office/2011/relationships/webextension" Target="../webextensions/webextension12.xml"/><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microsoft.com/office/2011/relationships/webextension" Target="../webextensions/webextension13.xml"/><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microsoft.com/office/2011/relationships/webextension" Target="../webextensions/webextension14.xml"/><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microsoft.com/office/2011/relationships/webextension" Target="../webextensions/webextension15.xml"/><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8.png"/><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3" Type="http://schemas.microsoft.com/office/2011/relationships/webextension" Target="../webextensions/webextension16.xml"/><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46.xml.rels><?xml version="1.0" encoding="UTF-8" standalone="yes"?>
<Relationships xmlns="http://schemas.openxmlformats.org/package/2006/relationships"><Relationship Id="rId3" Type="http://schemas.microsoft.com/office/2011/relationships/webextension" Target="../webextensions/webextension17.xml"/><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47.xml.rels><?xml version="1.0" encoding="UTF-8" standalone="yes"?>
<Relationships xmlns="http://schemas.openxmlformats.org/package/2006/relationships"><Relationship Id="rId3" Type="http://schemas.microsoft.com/office/2011/relationships/webextension" Target="../webextensions/webextension18.xml"/><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8.xml"/><Relationship Id="rId1" Type="http://schemas.openxmlformats.org/officeDocument/2006/relationships/slideLayout" Target="../slideLayouts/slideLayout6.xml"/><Relationship Id="rId4" Type="http://schemas.openxmlformats.org/officeDocument/2006/relationships/hyperlink" Target="https://www.chrisharrison.net/index.php/Visualizations/BibleViz"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8579C-BF04-2EDA-C0A3-ED4B7492F7C8}"/>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EFB22A50-BAAF-BE32-6B9A-9764F18FDF5A}"/>
              </a:ext>
            </a:extLst>
          </p:cNvPr>
          <p:cNvSpPr>
            <a:spLocks noGrp="1"/>
          </p:cNvSpPr>
          <p:nvPr>
            <p:ph type="subTitle" idx="1"/>
          </p:nvPr>
        </p:nvSpPr>
        <p:spPr/>
        <p:txBody>
          <a:bodyPr/>
          <a:lstStyle/>
          <a:p>
            <a:endParaRPr lang="en-US"/>
          </a:p>
        </p:txBody>
      </p:sp>
      <p:pic>
        <p:nvPicPr>
          <p:cNvPr id="5" name="Picture 4" descr="A planet earth with clouds&#10;&#10;Description automatically generated">
            <a:extLst>
              <a:ext uri="{FF2B5EF4-FFF2-40B4-BE49-F238E27FC236}">
                <a16:creationId xmlns:a16="http://schemas.microsoft.com/office/drawing/2014/main" id="{0F74FC21-1E9A-95D0-D625-66DF7862058C}"/>
              </a:ext>
            </a:extLst>
          </p:cNvPr>
          <p:cNvPicPr>
            <a:picLocks noChangeAspect="1"/>
          </p:cNvPicPr>
          <p:nvPr/>
        </p:nvPicPr>
        <p:blipFill>
          <a:blip r:embed="rId3"/>
          <a:stretch>
            <a:fillRect/>
          </a:stretch>
        </p:blipFill>
        <p:spPr>
          <a:xfrm>
            <a:off x="885447" y="449734"/>
            <a:ext cx="10619165" cy="5958531"/>
          </a:xfrm>
          <a:prstGeom prst="rect">
            <a:avLst/>
          </a:prstGeom>
          <a:ln w="127000">
            <a:solidFill>
              <a:schemeClr val="bg1"/>
            </a:solidFill>
          </a:ln>
          <a:effectLst>
            <a:outerShdw blurRad="50800" dist="343979" dir="2700000" algn="tl" rotWithShape="0">
              <a:prstClr val="black">
                <a:alpha val="40000"/>
              </a:prstClr>
            </a:outerShdw>
          </a:effectLst>
        </p:spPr>
      </p:pic>
      <p:sp>
        <p:nvSpPr>
          <p:cNvPr id="7" name="TextBox 6">
            <a:extLst>
              <a:ext uri="{FF2B5EF4-FFF2-40B4-BE49-F238E27FC236}">
                <a16:creationId xmlns:a16="http://schemas.microsoft.com/office/drawing/2014/main" id="{EEB673E2-3A7E-84AE-9F64-C958627F0524}"/>
              </a:ext>
            </a:extLst>
          </p:cNvPr>
          <p:cNvSpPr txBox="1"/>
          <p:nvPr/>
        </p:nvSpPr>
        <p:spPr>
          <a:xfrm>
            <a:off x="2540031" y="4019370"/>
            <a:ext cx="7219025" cy="1200329"/>
          </a:xfrm>
          <a:prstGeom prst="rect">
            <a:avLst/>
          </a:prstGeom>
          <a:noFill/>
        </p:spPr>
        <p:txBody>
          <a:bodyPr wrap="square" rtlCol="0">
            <a:spAutoFit/>
          </a:bodyPr>
          <a:lstStyle/>
          <a:p>
            <a:pPr algn="ctr"/>
            <a:r>
              <a:rPr lang="en-US" sz="7200" b="1" dirty="0">
                <a:latin typeface="Copperplate" panose="02000504000000020004" pitchFamily="2" charset="77"/>
                <a:cs typeface="Eras Medium ITC" panose="020F0502020204030204" pitchFamily="34" charset="0"/>
              </a:rPr>
              <a:t>Chapters 1-11</a:t>
            </a:r>
          </a:p>
        </p:txBody>
      </p:sp>
      <p:sp>
        <p:nvSpPr>
          <p:cNvPr id="6" name="TextBox 5">
            <a:extLst>
              <a:ext uri="{FF2B5EF4-FFF2-40B4-BE49-F238E27FC236}">
                <a16:creationId xmlns:a16="http://schemas.microsoft.com/office/drawing/2014/main" id="{9726717D-A889-D8FC-9FE6-D4DAB006ECF6}"/>
              </a:ext>
            </a:extLst>
          </p:cNvPr>
          <p:cNvSpPr txBox="1"/>
          <p:nvPr/>
        </p:nvSpPr>
        <p:spPr>
          <a:xfrm>
            <a:off x="2486487" y="3953469"/>
            <a:ext cx="7219025" cy="2308324"/>
          </a:xfrm>
          <a:prstGeom prst="rect">
            <a:avLst/>
          </a:prstGeom>
          <a:noFill/>
        </p:spPr>
        <p:txBody>
          <a:bodyPr wrap="square" rtlCol="0">
            <a:spAutoFit/>
          </a:bodyPr>
          <a:lstStyle/>
          <a:p>
            <a:pPr algn="ctr"/>
            <a:r>
              <a:rPr lang="en-US" sz="7200" b="1" dirty="0">
                <a:solidFill>
                  <a:srgbClr val="C4A128"/>
                </a:solidFill>
                <a:latin typeface="Copperplate" panose="02000504000000020004" pitchFamily="2" charset="77"/>
                <a:cs typeface="Eras Medium ITC" panose="020F0502020204030204" pitchFamily="34" charset="0"/>
              </a:rPr>
              <a:t>Chapters 1-11</a:t>
            </a:r>
          </a:p>
          <a:p>
            <a:pPr algn="ctr"/>
            <a:r>
              <a:rPr lang="en-US" sz="7200" b="1" dirty="0">
                <a:solidFill>
                  <a:srgbClr val="C4A128"/>
                </a:solidFill>
                <a:latin typeface="Copperplate" panose="02000504000000020004" pitchFamily="2" charset="77"/>
                <a:cs typeface="Eras Medium ITC" panose="020F0502020204030204" pitchFamily="34" charset="0"/>
              </a:rPr>
              <a:t>Introduction</a:t>
            </a:r>
          </a:p>
        </p:txBody>
      </p:sp>
    </p:spTree>
    <p:extLst>
      <p:ext uri="{BB962C8B-B14F-4D97-AF65-F5344CB8AC3E}">
        <p14:creationId xmlns:p14="http://schemas.microsoft.com/office/powerpoint/2010/main" val="668743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B574B60-38D9-6054-EFCE-4193D1669CCD}"/>
              </a:ext>
            </a:extLst>
          </p:cNvPr>
          <p:cNvPicPr>
            <a:picLocks noChangeAspect="1"/>
          </p:cNvPicPr>
          <p:nvPr/>
        </p:nvPicPr>
        <p:blipFill>
          <a:blip r:embed="rId3"/>
          <a:stretch>
            <a:fillRect/>
          </a:stretch>
        </p:blipFill>
        <p:spPr>
          <a:xfrm>
            <a:off x="6443362" y="889685"/>
            <a:ext cx="5385830" cy="5461687"/>
          </a:xfrm>
          <a:prstGeom prst="rect">
            <a:avLst/>
          </a:prstGeom>
        </p:spPr>
      </p:pic>
      <p:sp>
        <p:nvSpPr>
          <p:cNvPr id="3" name="TextBox 2">
            <a:extLst>
              <a:ext uri="{FF2B5EF4-FFF2-40B4-BE49-F238E27FC236}">
                <a16:creationId xmlns:a16="http://schemas.microsoft.com/office/drawing/2014/main" id="{0637D25A-CFC4-3D9C-BD7C-1F5912D6D0A2}"/>
              </a:ext>
            </a:extLst>
          </p:cNvPr>
          <p:cNvSpPr txBox="1"/>
          <p:nvPr/>
        </p:nvSpPr>
        <p:spPr>
          <a:xfrm>
            <a:off x="1606378" y="632718"/>
            <a:ext cx="4843849" cy="6001643"/>
          </a:xfrm>
          <a:prstGeom prst="rect">
            <a:avLst/>
          </a:prstGeom>
          <a:noFill/>
        </p:spPr>
        <p:txBody>
          <a:bodyPr wrap="square" rtlCol="0">
            <a:spAutoFit/>
          </a:bodyPr>
          <a:lstStyle/>
          <a:p>
            <a:r>
              <a:rPr lang="en-US" sz="3200" b="1" dirty="0" err="1">
                <a:latin typeface="Cambria" panose="02040503050406030204" pitchFamily="18" charset="0"/>
                <a:cs typeface="Calibri" panose="020F0502020204030204" pitchFamily="34" charset="0"/>
              </a:rPr>
              <a:t>WiFi</a:t>
            </a:r>
            <a:r>
              <a:rPr lang="en-US" sz="3200" b="1" dirty="0">
                <a:latin typeface="Cambria" panose="02040503050406030204" pitchFamily="18" charset="0"/>
                <a:cs typeface="Calibri" panose="020F0502020204030204" pitchFamily="34" charset="0"/>
              </a:rPr>
              <a:t> Access</a:t>
            </a:r>
          </a:p>
          <a:p>
            <a:endParaRPr lang="en-US" sz="3200" dirty="0">
              <a:latin typeface="Cambria" panose="02040503050406030204" pitchFamily="18" charset="0"/>
              <a:cs typeface="Calibri" panose="020F0502020204030204" pitchFamily="34" charset="0"/>
            </a:endParaRPr>
          </a:p>
          <a:p>
            <a:r>
              <a:rPr lang="en-US" sz="3200" dirty="0">
                <a:latin typeface="Cambria" panose="02040503050406030204" pitchFamily="18" charset="0"/>
                <a:cs typeface="Calibri" panose="020F0502020204030204" pitchFamily="34" charset="0"/>
              </a:rPr>
              <a:t>Campus </a:t>
            </a:r>
            <a:r>
              <a:rPr lang="en-US" sz="3200" dirty="0" err="1">
                <a:latin typeface="Cambria" panose="02040503050406030204" pitchFamily="18" charset="0"/>
                <a:cs typeface="Calibri" panose="020F0502020204030204" pitchFamily="34" charset="0"/>
              </a:rPr>
              <a:t>WiFi</a:t>
            </a:r>
            <a:r>
              <a:rPr lang="en-US" sz="3200" dirty="0">
                <a:latin typeface="Cambria" panose="02040503050406030204" pitchFamily="18" charset="0"/>
                <a:cs typeface="Calibri" panose="020F0502020204030204" pitchFamily="34" charset="0"/>
              </a:rPr>
              <a:t> is quite slow with so many people using it. So, we have set up a local hotspot. If you want faster Internet, scan this QR Code to connect to the hotspot network in this classroom.</a:t>
            </a:r>
          </a:p>
          <a:p>
            <a:endParaRPr lang="en-US" sz="3200" dirty="0">
              <a:latin typeface="Cambria" panose="02040503050406030204" pitchFamily="18" charset="0"/>
              <a:cs typeface="Calibri" panose="020F0502020204030204" pitchFamily="34" charset="0"/>
            </a:endParaRPr>
          </a:p>
          <a:p>
            <a:r>
              <a:rPr lang="en-US" sz="3200" b="1" dirty="0">
                <a:latin typeface="Cambria" panose="02040503050406030204" pitchFamily="18" charset="0"/>
                <a:cs typeface="Calibri" panose="020F0502020204030204" pitchFamily="34" charset="0"/>
              </a:rPr>
              <a:t>Genesis</a:t>
            </a:r>
            <a:r>
              <a:rPr lang="en-US" sz="3200" dirty="0">
                <a:latin typeface="Cambria" panose="02040503050406030204" pitchFamily="18" charset="0"/>
                <a:cs typeface="Calibri" panose="020F0502020204030204" pitchFamily="34" charset="0"/>
              </a:rPr>
              <a:t>	PW: </a:t>
            </a:r>
            <a:r>
              <a:rPr lang="en-US" sz="3200" dirty="0" err="1">
                <a:latin typeface="Cambria" panose="02040503050406030204" pitchFamily="18" charset="0"/>
                <a:cs typeface="Calibri" panose="020F0502020204030204" pitchFamily="34" charset="0"/>
              </a:rPr>
              <a:t>Adam&amp;Eve</a:t>
            </a:r>
            <a:endParaRPr lang="en-US" sz="3200" dirty="0">
              <a:latin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302633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FDD4C-73C0-D479-9DFD-F235E1D04FD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11C52CE-9AF3-5964-C977-3A4E6E74EBA6}"/>
              </a:ext>
            </a:extLst>
          </p:cNvPr>
          <p:cNvSpPr txBox="1"/>
          <p:nvPr/>
        </p:nvSpPr>
        <p:spPr>
          <a:xfrm>
            <a:off x="1606378" y="632718"/>
            <a:ext cx="4843849" cy="4031873"/>
          </a:xfrm>
          <a:prstGeom prst="rect">
            <a:avLst/>
          </a:prstGeom>
          <a:noFill/>
        </p:spPr>
        <p:txBody>
          <a:bodyPr wrap="square" rtlCol="0">
            <a:spAutoFit/>
          </a:bodyPr>
          <a:lstStyle/>
          <a:p>
            <a:r>
              <a:rPr lang="en-US" sz="3200" b="1" dirty="0">
                <a:latin typeface="Cambria" panose="02040503050406030204" pitchFamily="18" charset="0"/>
                <a:cs typeface="Calibri" panose="020F0502020204030204" pitchFamily="34" charset="0"/>
              </a:rPr>
              <a:t>Class Registration</a:t>
            </a:r>
          </a:p>
          <a:p>
            <a:endParaRPr lang="en-US" sz="3200" dirty="0">
              <a:latin typeface="Cambria" panose="02040503050406030204" pitchFamily="18" charset="0"/>
              <a:cs typeface="Calibri" panose="020F0502020204030204" pitchFamily="34" charset="0"/>
            </a:endParaRPr>
          </a:p>
          <a:p>
            <a:r>
              <a:rPr lang="en-US" sz="3200" dirty="0">
                <a:latin typeface="Cambria" panose="02040503050406030204" pitchFamily="18" charset="0"/>
                <a:cs typeface="Calibri" panose="020F0502020204030204" pitchFamily="34" charset="0"/>
              </a:rPr>
              <a:t>Register for this class (if you haven’t already) so that I can communicate with you by Email important information from time to time.</a:t>
            </a:r>
          </a:p>
        </p:txBody>
      </p:sp>
      <p:pic>
        <p:nvPicPr>
          <p:cNvPr id="5" name="Picture 4">
            <a:extLst>
              <a:ext uri="{FF2B5EF4-FFF2-40B4-BE49-F238E27FC236}">
                <a16:creationId xmlns:a16="http://schemas.microsoft.com/office/drawing/2014/main" id="{2EA012F5-7681-4F29-E28B-5D230EE6D193}"/>
              </a:ext>
            </a:extLst>
          </p:cNvPr>
          <p:cNvPicPr>
            <a:picLocks noChangeAspect="1"/>
          </p:cNvPicPr>
          <p:nvPr/>
        </p:nvPicPr>
        <p:blipFill>
          <a:blip r:embed="rId3"/>
          <a:stretch>
            <a:fillRect/>
          </a:stretch>
        </p:blipFill>
        <p:spPr>
          <a:xfrm>
            <a:off x="6335849" y="836023"/>
            <a:ext cx="5514521" cy="5422356"/>
          </a:xfrm>
          <a:prstGeom prst="rect">
            <a:avLst/>
          </a:prstGeom>
        </p:spPr>
      </p:pic>
    </p:spTree>
    <p:extLst>
      <p:ext uri="{BB962C8B-B14F-4D97-AF65-F5344CB8AC3E}">
        <p14:creationId xmlns:p14="http://schemas.microsoft.com/office/powerpoint/2010/main" val="3666251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055CF-74EE-5641-EE85-259196C2E0F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04693F7-9F34-B06C-1BF4-16547E61CA5B}"/>
              </a:ext>
            </a:extLst>
          </p:cNvPr>
          <p:cNvSpPr txBox="1"/>
          <p:nvPr/>
        </p:nvSpPr>
        <p:spPr>
          <a:xfrm>
            <a:off x="1606378" y="632718"/>
            <a:ext cx="5041557" cy="6001643"/>
          </a:xfrm>
          <a:prstGeom prst="rect">
            <a:avLst/>
          </a:prstGeom>
          <a:noFill/>
        </p:spPr>
        <p:txBody>
          <a:bodyPr wrap="square" rtlCol="0">
            <a:spAutoFit/>
          </a:bodyPr>
          <a:lstStyle/>
          <a:p>
            <a:r>
              <a:rPr lang="en-US" sz="3200" b="1" dirty="0">
                <a:latin typeface="Cambria" panose="02040503050406030204" pitchFamily="18" charset="0"/>
                <a:cs typeface="Calibri" panose="020F0502020204030204" pitchFamily="34" charset="0"/>
              </a:rPr>
              <a:t>Class Website (http only!)</a:t>
            </a:r>
          </a:p>
          <a:p>
            <a:endParaRPr lang="en-US" sz="3200" dirty="0">
              <a:latin typeface="Cambria" panose="02040503050406030204" pitchFamily="18" charset="0"/>
              <a:cs typeface="Calibri" panose="020F0502020204030204" pitchFamily="34" charset="0"/>
            </a:endParaRPr>
          </a:p>
          <a:p>
            <a:r>
              <a:rPr lang="en-US" sz="3200" dirty="0">
                <a:latin typeface="Cambria" panose="02040503050406030204" pitchFamily="18" charset="0"/>
                <a:cs typeface="Calibri" panose="020F0502020204030204" pitchFamily="34" charset="0"/>
              </a:rPr>
              <a:t>We have set up a website for this class that has calls materials, as well as excellent supplementary materials. If you want to learn even more, please visit the site. Click the Genesis Menu item.</a:t>
            </a:r>
          </a:p>
          <a:p>
            <a:endParaRPr lang="en-US" sz="3200" dirty="0">
              <a:latin typeface="Cambria" panose="02040503050406030204" pitchFamily="18" charset="0"/>
              <a:cs typeface="Calibri" panose="020F0502020204030204" pitchFamily="34" charset="0"/>
            </a:endParaRPr>
          </a:p>
          <a:p>
            <a:r>
              <a:rPr lang="en-US" sz="3200" dirty="0">
                <a:latin typeface="Cambria" panose="02040503050406030204" pitchFamily="18" charset="0"/>
                <a:cs typeface="Calibri" panose="020F0502020204030204" pitchFamily="34" charset="0"/>
                <a:hlinkClick r:id="rId3"/>
              </a:rPr>
              <a:t>http://sound-</a:t>
            </a:r>
            <a:r>
              <a:rPr lang="en-US" sz="3200" dirty="0" err="1">
                <a:latin typeface="Cambria" panose="02040503050406030204" pitchFamily="18" charset="0"/>
                <a:cs typeface="Calibri" panose="020F0502020204030204" pitchFamily="34" charset="0"/>
                <a:hlinkClick r:id="rId3"/>
              </a:rPr>
              <a:t>doctrine.us</a:t>
            </a:r>
            <a:endParaRPr lang="en-US" sz="3200" dirty="0">
              <a:latin typeface="Cambria" panose="02040503050406030204" pitchFamily="18" charset="0"/>
              <a:cs typeface="Calibri" panose="020F0502020204030204" pitchFamily="34" charset="0"/>
            </a:endParaRPr>
          </a:p>
        </p:txBody>
      </p:sp>
      <p:pic>
        <p:nvPicPr>
          <p:cNvPr id="6" name="Picture 5">
            <a:extLst>
              <a:ext uri="{FF2B5EF4-FFF2-40B4-BE49-F238E27FC236}">
                <a16:creationId xmlns:a16="http://schemas.microsoft.com/office/drawing/2014/main" id="{1533FA02-1798-4DE2-D350-CFC5BDEEAAE7}"/>
              </a:ext>
            </a:extLst>
          </p:cNvPr>
          <p:cNvPicPr>
            <a:picLocks noChangeAspect="1"/>
          </p:cNvPicPr>
          <p:nvPr/>
        </p:nvPicPr>
        <p:blipFill>
          <a:blip r:embed="rId4"/>
          <a:stretch>
            <a:fillRect/>
          </a:stretch>
        </p:blipFill>
        <p:spPr>
          <a:xfrm>
            <a:off x="6450227" y="849586"/>
            <a:ext cx="5497384" cy="5514144"/>
          </a:xfrm>
          <a:prstGeom prst="rect">
            <a:avLst/>
          </a:prstGeom>
        </p:spPr>
      </p:pic>
    </p:spTree>
    <p:extLst>
      <p:ext uri="{BB962C8B-B14F-4D97-AF65-F5344CB8AC3E}">
        <p14:creationId xmlns:p14="http://schemas.microsoft.com/office/powerpoint/2010/main" val="1841037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CCA05-E918-1120-2622-95DAD233EC3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64ECD13-A026-3AB4-B67F-EE961C231072}"/>
              </a:ext>
            </a:extLst>
          </p:cNvPr>
          <p:cNvSpPr txBox="1"/>
          <p:nvPr/>
        </p:nvSpPr>
        <p:spPr>
          <a:xfrm>
            <a:off x="1606378" y="632718"/>
            <a:ext cx="5041557" cy="5509200"/>
          </a:xfrm>
          <a:prstGeom prst="rect">
            <a:avLst/>
          </a:prstGeom>
          <a:noFill/>
        </p:spPr>
        <p:txBody>
          <a:bodyPr wrap="square" rtlCol="0">
            <a:spAutoFit/>
          </a:bodyPr>
          <a:lstStyle/>
          <a:p>
            <a:r>
              <a:rPr lang="en-US" sz="3200" b="1" dirty="0">
                <a:latin typeface="Cambria" panose="02040503050406030204" pitchFamily="18" charset="0"/>
                <a:cs typeface="Calibri" panose="020F0502020204030204" pitchFamily="34" charset="0"/>
              </a:rPr>
              <a:t>Zoom Link</a:t>
            </a:r>
          </a:p>
          <a:p>
            <a:endParaRPr lang="en-US" sz="3200" dirty="0">
              <a:latin typeface="Cambria" panose="02040503050406030204" pitchFamily="18" charset="0"/>
              <a:cs typeface="Calibri" panose="020F0502020204030204" pitchFamily="34" charset="0"/>
            </a:endParaRPr>
          </a:p>
          <a:p>
            <a:r>
              <a:rPr lang="en-US" sz="3200" dirty="0">
                <a:latin typeface="Cambria" panose="02040503050406030204" pitchFamily="18" charset="0"/>
                <a:cs typeface="Calibri" panose="020F0502020204030204" pitchFamily="34" charset="0"/>
              </a:rPr>
              <a:t>We realize some of you can’t make it every week (but please try!). We have arranged for a Zoom meeting for each class. Click the QR code here; or take a picture of it to send it to friends who may want to follow the class remotely.</a:t>
            </a:r>
          </a:p>
        </p:txBody>
      </p:sp>
      <p:pic>
        <p:nvPicPr>
          <p:cNvPr id="10" name="Picture 9">
            <a:extLst>
              <a:ext uri="{FF2B5EF4-FFF2-40B4-BE49-F238E27FC236}">
                <a16:creationId xmlns:a16="http://schemas.microsoft.com/office/drawing/2014/main" id="{3085258A-47B8-A7ED-D445-A4DB45DDDE7D}"/>
              </a:ext>
            </a:extLst>
          </p:cNvPr>
          <p:cNvPicPr>
            <a:picLocks noChangeAspect="1"/>
          </p:cNvPicPr>
          <p:nvPr/>
        </p:nvPicPr>
        <p:blipFill>
          <a:blip r:embed="rId3"/>
          <a:stretch>
            <a:fillRect/>
          </a:stretch>
        </p:blipFill>
        <p:spPr>
          <a:xfrm>
            <a:off x="6647935" y="1037332"/>
            <a:ext cx="5216692" cy="5187950"/>
          </a:xfrm>
          <a:prstGeom prst="rect">
            <a:avLst/>
          </a:prstGeom>
        </p:spPr>
      </p:pic>
    </p:spTree>
    <p:extLst>
      <p:ext uri="{BB962C8B-B14F-4D97-AF65-F5344CB8AC3E}">
        <p14:creationId xmlns:p14="http://schemas.microsoft.com/office/powerpoint/2010/main" val="32299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E53CD-7C43-0E14-D100-25F79C2D646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FBDD886-155D-6B46-37CF-A50D780F4944}"/>
              </a:ext>
            </a:extLst>
          </p:cNvPr>
          <p:cNvSpPr txBox="1"/>
          <p:nvPr/>
        </p:nvSpPr>
        <p:spPr>
          <a:xfrm>
            <a:off x="1606378" y="632718"/>
            <a:ext cx="5041557" cy="6001643"/>
          </a:xfrm>
          <a:prstGeom prst="rect">
            <a:avLst/>
          </a:prstGeom>
          <a:noFill/>
        </p:spPr>
        <p:txBody>
          <a:bodyPr wrap="square" rtlCol="0">
            <a:spAutoFit/>
          </a:bodyPr>
          <a:lstStyle/>
          <a:p>
            <a:r>
              <a:rPr lang="en-US" sz="3200" b="1" dirty="0">
                <a:latin typeface="Cambria" panose="02040503050406030204" pitchFamily="18" charset="0"/>
                <a:cs typeface="Calibri" panose="020F0502020204030204" pitchFamily="34" charset="0"/>
              </a:rPr>
              <a:t>Anonymous Questions?</a:t>
            </a:r>
          </a:p>
          <a:p>
            <a:endParaRPr lang="en-US" sz="3200" dirty="0">
              <a:latin typeface="Cambria" panose="02040503050406030204" pitchFamily="18" charset="0"/>
              <a:cs typeface="Calibri" panose="020F0502020204030204" pitchFamily="34" charset="0"/>
            </a:endParaRPr>
          </a:p>
          <a:p>
            <a:r>
              <a:rPr lang="en-US" sz="3200" dirty="0">
                <a:latin typeface="Cambria" panose="02040503050406030204" pitchFamily="18" charset="0"/>
                <a:cs typeface="Calibri" panose="020F0502020204030204" pitchFamily="34" charset="0"/>
              </a:rPr>
              <a:t>Sometimes people are hesitant to ask questions in class. We have the solution. Anonymously ask any question by texting “Answers” to 877-324-4480 to register; and then text your question. Or scan this QR code, which also appears on the website.</a:t>
            </a:r>
          </a:p>
        </p:txBody>
      </p:sp>
      <p:pic>
        <p:nvPicPr>
          <p:cNvPr id="2050" name="Picture 2">
            <a:extLst>
              <a:ext uri="{FF2B5EF4-FFF2-40B4-BE49-F238E27FC236}">
                <a16:creationId xmlns:a16="http://schemas.microsoft.com/office/drawing/2014/main" id="{EA16A5D0-1B31-C481-0830-30CCD16A83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4601" y="816848"/>
            <a:ext cx="5408434" cy="5408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7750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8FE1D-5661-0913-D680-438960F5A22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E04B56E-77F7-3B91-FAFA-CFD9927EB226}"/>
              </a:ext>
            </a:extLst>
          </p:cNvPr>
          <p:cNvSpPr txBox="1"/>
          <p:nvPr/>
        </p:nvSpPr>
        <p:spPr>
          <a:xfrm>
            <a:off x="1606378" y="632718"/>
            <a:ext cx="5016844" cy="6494085"/>
          </a:xfrm>
          <a:prstGeom prst="rect">
            <a:avLst/>
          </a:prstGeom>
          <a:noFill/>
        </p:spPr>
        <p:txBody>
          <a:bodyPr wrap="square" rtlCol="0">
            <a:spAutoFit/>
          </a:bodyPr>
          <a:lstStyle/>
          <a:p>
            <a:r>
              <a:rPr lang="en-US" sz="3200" b="1" dirty="0">
                <a:latin typeface="Cambria" panose="02040503050406030204" pitchFamily="18" charset="0"/>
                <a:cs typeface="Calibri" panose="020F0502020204030204" pitchFamily="34" charset="0"/>
              </a:rPr>
              <a:t>Book for Personal Study</a:t>
            </a:r>
          </a:p>
          <a:p>
            <a:endParaRPr lang="en-US" sz="3200" dirty="0">
              <a:latin typeface="Cambria" panose="02040503050406030204" pitchFamily="18" charset="0"/>
              <a:cs typeface="Calibri" panose="020F0502020204030204" pitchFamily="34" charset="0"/>
            </a:endParaRPr>
          </a:p>
          <a:p>
            <a:r>
              <a:rPr lang="en-US" sz="3200" dirty="0">
                <a:latin typeface="Cambria" panose="02040503050406030204" pitchFamily="18" charset="0"/>
                <a:cs typeface="Calibri" panose="020F0502020204030204" pitchFamily="34" charset="0"/>
              </a:rPr>
              <a:t>This book guides you to spend a few minutes each week working through the material on your own. Class is strongly encouraged to work through each chapter BEFORE each week’s session. The class doesn’t exactly follow the book. It is meant for personal study!</a:t>
            </a:r>
          </a:p>
          <a:p>
            <a:endParaRPr lang="en-US" sz="3200" dirty="0">
              <a:latin typeface="Cambria" panose="02040503050406030204" pitchFamily="18" charset="0"/>
              <a:cs typeface="Calibri" panose="020F0502020204030204" pitchFamily="34" charset="0"/>
            </a:endParaRPr>
          </a:p>
        </p:txBody>
      </p:sp>
      <p:pic>
        <p:nvPicPr>
          <p:cNvPr id="7" name="Picture 6" descr="A book cover with text&#10;&#10;Description automatically generated">
            <a:extLst>
              <a:ext uri="{FF2B5EF4-FFF2-40B4-BE49-F238E27FC236}">
                <a16:creationId xmlns:a16="http://schemas.microsoft.com/office/drawing/2014/main" id="{6D61E2E1-6934-9D9C-CB44-C777E1E2B240}"/>
              </a:ext>
            </a:extLst>
          </p:cNvPr>
          <p:cNvPicPr>
            <a:picLocks noChangeAspect="1"/>
          </p:cNvPicPr>
          <p:nvPr/>
        </p:nvPicPr>
        <p:blipFill>
          <a:blip r:embed="rId3"/>
          <a:stretch>
            <a:fillRect/>
          </a:stretch>
        </p:blipFill>
        <p:spPr>
          <a:xfrm>
            <a:off x="7327900" y="469900"/>
            <a:ext cx="3937000" cy="5918200"/>
          </a:xfrm>
          <a:prstGeom prst="rect">
            <a:avLst/>
          </a:prstGeom>
        </p:spPr>
      </p:pic>
    </p:spTree>
    <p:extLst>
      <p:ext uri="{BB962C8B-B14F-4D97-AF65-F5344CB8AC3E}">
        <p14:creationId xmlns:p14="http://schemas.microsoft.com/office/powerpoint/2010/main" val="984243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B7092-2B9C-FC66-239D-354B760D674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AF7B744-9339-F5D3-19DC-D403FAAC7BEB}"/>
              </a:ext>
            </a:extLst>
          </p:cNvPr>
          <p:cNvSpPr txBox="1"/>
          <p:nvPr/>
        </p:nvSpPr>
        <p:spPr>
          <a:xfrm>
            <a:off x="1606378" y="632718"/>
            <a:ext cx="5016844" cy="5509200"/>
          </a:xfrm>
          <a:prstGeom prst="rect">
            <a:avLst/>
          </a:prstGeom>
          <a:noFill/>
        </p:spPr>
        <p:txBody>
          <a:bodyPr wrap="square" rtlCol="0">
            <a:spAutoFit/>
          </a:bodyPr>
          <a:lstStyle/>
          <a:p>
            <a:r>
              <a:rPr lang="en-US" sz="3200" b="1" dirty="0">
                <a:latin typeface="Cambria" panose="02040503050406030204" pitchFamily="18" charset="0"/>
                <a:cs typeface="Calibri" panose="020F0502020204030204" pitchFamily="34" charset="0"/>
              </a:rPr>
              <a:t>THE Book we use in class</a:t>
            </a:r>
          </a:p>
          <a:p>
            <a:endParaRPr lang="en-US" sz="3200" dirty="0">
              <a:latin typeface="Cambria" panose="02040503050406030204" pitchFamily="18" charset="0"/>
              <a:cs typeface="Calibri" panose="020F0502020204030204" pitchFamily="34" charset="0"/>
            </a:endParaRPr>
          </a:p>
          <a:p>
            <a:r>
              <a:rPr lang="en-US" sz="3200" dirty="0">
                <a:latin typeface="Cambria" panose="02040503050406030204" pitchFamily="18" charset="0"/>
                <a:cs typeface="Calibri" panose="020F0502020204030204" pitchFamily="34" charset="0"/>
              </a:rPr>
              <a:t>We have taken the liberty of providing the book of Genesis in the English Standard Version (ESV) with adjacent blank pages so you may take copious notes! Please bring it to class with you!</a:t>
            </a:r>
          </a:p>
          <a:p>
            <a:endParaRPr lang="en-US" sz="3200" dirty="0">
              <a:latin typeface="Cambria" panose="02040503050406030204" pitchFamily="18" charset="0"/>
              <a:cs typeface="Calibri" panose="020F0502020204030204" pitchFamily="34" charset="0"/>
            </a:endParaRPr>
          </a:p>
        </p:txBody>
      </p:sp>
      <p:pic>
        <p:nvPicPr>
          <p:cNvPr id="1026" name="Picture 2">
            <a:extLst>
              <a:ext uri="{FF2B5EF4-FFF2-40B4-BE49-F238E27FC236}">
                <a16:creationId xmlns:a16="http://schemas.microsoft.com/office/drawing/2014/main" id="{8C019C9C-A8AF-6FA8-A540-E6ED98A12F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5281" y="281486"/>
            <a:ext cx="5016844" cy="6335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3930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4DA0F-CE14-A719-029C-6B06B4742C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9A798C-D80C-2BB3-040E-F253E32FC531}"/>
              </a:ext>
            </a:extLst>
          </p:cNvPr>
          <p:cNvSpPr>
            <a:spLocks noGrp="1"/>
          </p:cNvSpPr>
          <p:nvPr>
            <p:ph type="title"/>
          </p:nvPr>
        </p:nvSpPr>
        <p:spPr/>
        <p:txBody>
          <a:bodyPr>
            <a:normAutofit fontScale="90000"/>
          </a:bodyPr>
          <a:lstStyle/>
          <a:p>
            <a:r>
              <a:rPr lang="en-US" sz="4000" b="1" dirty="0">
                <a:latin typeface="Cambria" panose="02040503050406030204" pitchFamily="18" charset="0"/>
                <a:cs typeface="Calibri" panose="020F0502020204030204" pitchFamily="34" charset="0"/>
              </a:rPr>
              <a:t>Class Schedule</a:t>
            </a:r>
            <a:br>
              <a:rPr lang="en-US" sz="3600" b="1" dirty="0">
                <a:latin typeface="Cambria" panose="02040503050406030204" pitchFamily="18" charset="0"/>
                <a:cs typeface="Calibri" panose="020F0502020204030204" pitchFamily="34" charset="0"/>
              </a:rPr>
            </a:br>
            <a:r>
              <a:rPr lang="en-US" sz="3600" dirty="0">
                <a:latin typeface="Cambria" panose="02040503050406030204" pitchFamily="18" charset="0"/>
                <a:cs typeface="Calibri" panose="020F0502020204030204" pitchFamily="34" charset="0"/>
              </a:rPr>
              <a:t>Wednesday Evenings, 6:30pm to 7:45pm</a:t>
            </a:r>
            <a:br>
              <a:rPr lang="en-US" sz="3600" dirty="0">
                <a:latin typeface="Cambria" panose="02040503050406030204" pitchFamily="18" charset="0"/>
                <a:cs typeface="Calibri" panose="020F0502020204030204" pitchFamily="34" charset="0"/>
              </a:rPr>
            </a:br>
            <a:br>
              <a:rPr lang="en-US" sz="3600" b="1" dirty="0">
                <a:latin typeface="Cambria" panose="02040503050406030204" pitchFamily="18" charset="0"/>
                <a:cs typeface="Calibri" panose="020F0502020204030204" pitchFamily="34" charset="0"/>
              </a:rPr>
            </a:br>
            <a:endParaRPr lang="en-US" dirty="0"/>
          </a:p>
        </p:txBody>
      </p:sp>
      <p:sp>
        <p:nvSpPr>
          <p:cNvPr id="3" name="Content Placeholder 2">
            <a:extLst>
              <a:ext uri="{FF2B5EF4-FFF2-40B4-BE49-F238E27FC236}">
                <a16:creationId xmlns:a16="http://schemas.microsoft.com/office/drawing/2014/main" id="{C1C77F3F-6DC8-6632-29E8-1A1502667D13}"/>
              </a:ext>
            </a:extLst>
          </p:cNvPr>
          <p:cNvSpPr>
            <a:spLocks noGrp="1"/>
          </p:cNvSpPr>
          <p:nvPr>
            <p:ph sz="half" idx="1"/>
          </p:nvPr>
        </p:nvSpPr>
        <p:spPr>
          <a:xfrm>
            <a:off x="2589212" y="2257167"/>
            <a:ext cx="4313864" cy="3777622"/>
          </a:xfrm>
        </p:spPr>
        <p:txBody>
          <a:bodyPr>
            <a:normAutofit/>
          </a:bodyPr>
          <a:lstStyle/>
          <a:p>
            <a:r>
              <a:rPr lang="en-US" sz="2400" dirty="0"/>
              <a:t>January 15 – Introduction</a:t>
            </a:r>
          </a:p>
          <a:p>
            <a:r>
              <a:rPr lang="en-US" sz="2400" dirty="0"/>
              <a:t>January 22 – Chapter 1</a:t>
            </a:r>
          </a:p>
          <a:p>
            <a:r>
              <a:rPr lang="en-US" sz="2400" dirty="0"/>
              <a:t>January 29 – Chapter 2</a:t>
            </a:r>
          </a:p>
          <a:p>
            <a:r>
              <a:rPr lang="en-US" sz="2400" dirty="0"/>
              <a:t>February 5 – Chapter 3</a:t>
            </a:r>
          </a:p>
          <a:p>
            <a:r>
              <a:rPr lang="en-US" sz="2400" dirty="0"/>
              <a:t>February 12 – Chapter 4</a:t>
            </a:r>
          </a:p>
          <a:p>
            <a:r>
              <a:rPr lang="en-US" sz="2400" dirty="0"/>
              <a:t>February 19 – Chapter 5</a:t>
            </a:r>
          </a:p>
          <a:p>
            <a:r>
              <a:rPr lang="en-US" sz="2400" dirty="0"/>
              <a:t>February 26 – Chapter 6</a:t>
            </a:r>
          </a:p>
          <a:p>
            <a:pPr marL="0" indent="0">
              <a:buNone/>
            </a:pPr>
            <a:endParaRPr lang="en-US" sz="2400" dirty="0"/>
          </a:p>
        </p:txBody>
      </p:sp>
      <p:sp>
        <p:nvSpPr>
          <p:cNvPr id="8" name="Content Placeholder 2">
            <a:extLst>
              <a:ext uri="{FF2B5EF4-FFF2-40B4-BE49-F238E27FC236}">
                <a16:creationId xmlns:a16="http://schemas.microsoft.com/office/drawing/2014/main" id="{05671E32-4FD5-04FB-C566-E0DAD48B7D62}"/>
              </a:ext>
            </a:extLst>
          </p:cNvPr>
          <p:cNvSpPr txBox="1">
            <a:spLocks/>
          </p:cNvSpPr>
          <p:nvPr/>
        </p:nvSpPr>
        <p:spPr>
          <a:xfrm>
            <a:off x="7048767" y="2257167"/>
            <a:ext cx="4313864" cy="377762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March 5 – Chapter 7</a:t>
            </a:r>
          </a:p>
          <a:p>
            <a:r>
              <a:rPr lang="en-US" sz="2400" dirty="0"/>
              <a:t>March 12 – Chapter 8</a:t>
            </a:r>
          </a:p>
          <a:p>
            <a:r>
              <a:rPr lang="en-US" sz="2400" dirty="0"/>
              <a:t>March 19 – Chapter 9</a:t>
            </a:r>
          </a:p>
          <a:p>
            <a:r>
              <a:rPr lang="en-US" sz="2400" dirty="0"/>
              <a:t>March 26 – </a:t>
            </a:r>
            <a:r>
              <a:rPr lang="en-US" sz="2400" u="sng" dirty="0"/>
              <a:t>No class</a:t>
            </a:r>
          </a:p>
          <a:p>
            <a:r>
              <a:rPr lang="en-US" sz="2400" dirty="0"/>
              <a:t>April 2 – Chapter 10</a:t>
            </a:r>
          </a:p>
          <a:p>
            <a:r>
              <a:rPr lang="en-US" sz="2400" dirty="0"/>
              <a:t>April 9 – </a:t>
            </a:r>
            <a:r>
              <a:rPr lang="en-US" sz="2400" u="sng" dirty="0"/>
              <a:t>Spring Break</a:t>
            </a:r>
          </a:p>
          <a:p>
            <a:r>
              <a:rPr lang="en-US" sz="2400" dirty="0"/>
              <a:t>April 16 – Chapter 11</a:t>
            </a:r>
          </a:p>
        </p:txBody>
      </p:sp>
    </p:spTree>
    <p:extLst>
      <p:ext uri="{BB962C8B-B14F-4D97-AF65-F5344CB8AC3E}">
        <p14:creationId xmlns:p14="http://schemas.microsoft.com/office/powerpoint/2010/main" val="25892037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620B6-63F1-C5B7-09C3-CE5F14485D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205EBF-AB92-5306-6F4F-2239370A820C}"/>
              </a:ext>
            </a:extLst>
          </p:cNvPr>
          <p:cNvSpPr>
            <a:spLocks noGrp="1"/>
          </p:cNvSpPr>
          <p:nvPr>
            <p:ph type="title"/>
          </p:nvPr>
        </p:nvSpPr>
        <p:spPr>
          <a:xfrm>
            <a:off x="1640156" y="332010"/>
            <a:ext cx="10259744" cy="1280890"/>
          </a:xfrm>
        </p:spPr>
        <p:txBody>
          <a:bodyPr>
            <a:normAutofit/>
          </a:bodyPr>
          <a:lstStyle/>
          <a:p>
            <a:r>
              <a:rPr lang="en-US" sz="7200" b="1" dirty="0"/>
              <a:t>Why Genesis?</a:t>
            </a:r>
          </a:p>
        </p:txBody>
      </p:sp>
      <p:sp>
        <p:nvSpPr>
          <p:cNvPr id="5" name="Content Placeholder 2">
            <a:extLst>
              <a:ext uri="{FF2B5EF4-FFF2-40B4-BE49-F238E27FC236}">
                <a16:creationId xmlns:a16="http://schemas.microsoft.com/office/drawing/2014/main" id="{1A8D07EF-FE17-14AA-F339-EC073284A4F0}"/>
              </a:ext>
            </a:extLst>
          </p:cNvPr>
          <p:cNvSpPr txBox="1">
            <a:spLocks/>
          </p:cNvSpPr>
          <p:nvPr/>
        </p:nvSpPr>
        <p:spPr>
          <a:xfrm>
            <a:off x="1640156" y="1727200"/>
            <a:ext cx="10158144" cy="4798790"/>
          </a:xfrm>
          <a:prstGeom prst="rect">
            <a:avLst/>
          </a:prstGeom>
        </p:spPr>
        <p:txBody>
          <a:bodyPr>
            <a:normAutofit fontScale="92500"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Genesis is THE foundational book to the entire bible</a:t>
            </a:r>
          </a:p>
          <a:p>
            <a:r>
              <a:rPr lang="en-US" sz="2400" dirty="0"/>
              <a:t>Society’s attacks on the bible are most vehement toward the book of beginnings, and for good reason</a:t>
            </a:r>
          </a:p>
          <a:p>
            <a:pPr lvl="1"/>
            <a:r>
              <a:rPr lang="en-US" sz="2400" dirty="0"/>
              <a:t>If Genesis is dismissed as myth</a:t>
            </a:r>
          </a:p>
          <a:p>
            <a:pPr lvl="2"/>
            <a:r>
              <a:rPr lang="en-US" sz="2200" dirty="0"/>
              <a:t>It makes God out to be a liar (or non-existent)</a:t>
            </a:r>
          </a:p>
          <a:p>
            <a:pPr lvl="2"/>
            <a:r>
              <a:rPr lang="en-US" sz="2200" dirty="0"/>
              <a:t>Our origins can’t be logically explained</a:t>
            </a:r>
          </a:p>
          <a:p>
            <a:pPr lvl="2"/>
            <a:r>
              <a:rPr lang="en-US" sz="2200" dirty="0"/>
              <a:t>There is no reason to adopt a moral worldview</a:t>
            </a:r>
          </a:p>
          <a:p>
            <a:pPr lvl="2"/>
            <a:r>
              <a:rPr lang="en-US" sz="2200" dirty="0"/>
              <a:t>The gospel is rendered unnecessary</a:t>
            </a:r>
          </a:p>
          <a:p>
            <a:r>
              <a:rPr lang="en-US" sz="2400" dirty="0"/>
              <a:t>2/3 of teens raised in Christian homes say they plan to leave the church when they leave home</a:t>
            </a:r>
          </a:p>
          <a:p>
            <a:r>
              <a:rPr lang="en-US" sz="2400" dirty="0"/>
              <a:t>Of the 1/3 who retain the faith, the vast majority were taught Genesis as actual history, and given reasons to take it that way</a:t>
            </a:r>
          </a:p>
          <a:p>
            <a:endParaRPr lang="en-US" sz="2400" dirty="0"/>
          </a:p>
          <a:p>
            <a:endParaRPr lang="en-US" sz="2400" dirty="0"/>
          </a:p>
          <a:p>
            <a:pPr marL="0" indent="0">
              <a:buFont typeface="Wingdings 3" charset="2"/>
              <a:buNone/>
            </a:pPr>
            <a:endParaRPr lang="en-US" sz="2400" dirty="0"/>
          </a:p>
        </p:txBody>
      </p:sp>
    </p:spTree>
    <p:extLst>
      <p:ext uri="{BB962C8B-B14F-4D97-AF65-F5344CB8AC3E}">
        <p14:creationId xmlns:p14="http://schemas.microsoft.com/office/powerpoint/2010/main" val="4051768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5">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 calcmode="lin" valueType="num">
                                      <p:cBhvr>
                                        <p:cTn id="15"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 calcmode="lin" valueType="num">
                                      <p:cBhvr>
                                        <p:cTn id="22"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3"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4" dur="500"/>
                                        <p:tgtEl>
                                          <p:spTgt spid="5">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anim calcmode="lin" valueType="num">
                                      <p:cBhvr>
                                        <p:cTn id="29"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30"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1" dur="500"/>
                                        <p:tgtEl>
                                          <p:spTgt spid="5">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5">
                                            <p:txEl>
                                              <p:pRg st="4" end="4"/>
                                            </p:txEl>
                                          </p:spTgt>
                                        </p:tgtEl>
                                        <p:attrNameLst>
                                          <p:attrName>style.visibility</p:attrName>
                                        </p:attrNameLst>
                                      </p:cBhvr>
                                      <p:to>
                                        <p:strVal val="visible"/>
                                      </p:to>
                                    </p:set>
                                    <p:anim calcmode="lin" valueType="num">
                                      <p:cBhvr>
                                        <p:cTn id="36"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7"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8" dur="500"/>
                                        <p:tgtEl>
                                          <p:spTgt spid="5">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5">
                                            <p:txEl>
                                              <p:pRg st="5" end="5"/>
                                            </p:txEl>
                                          </p:spTgt>
                                        </p:tgtEl>
                                        <p:attrNameLst>
                                          <p:attrName>style.visibility</p:attrName>
                                        </p:attrNameLst>
                                      </p:cBhvr>
                                      <p:to>
                                        <p:strVal val="visible"/>
                                      </p:to>
                                    </p:set>
                                    <p:anim calcmode="lin" valueType="num">
                                      <p:cBhvr>
                                        <p:cTn id="43"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4"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5" dur="500"/>
                                        <p:tgtEl>
                                          <p:spTgt spid="5">
                                            <p:txEl>
                                              <p:pRg st="5" end="5"/>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grpId="0" nodeType="clickEffect">
                                  <p:stCondLst>
                                    <p:cond delay="0"/>
                                  </p:stCondLst>
                                  <p:childTnLst>
                                    <p:set>
                                      <p:cBhvr>
                                        <p:cTn id="49" dur="1" fill="hold">
                                          <p:stCondLst>
                                            <p:cond delay="0"/>
                                          </p:stCondLst>
                                        </p:cTn>
                                        <p:tgtEl>
                                          <p:spTgt spid="5">
                                            <p:txEl>
                                              <p:pRg st="6" end="6"/>
                                            </p:txEl>
                                          </p:spTgt>
                                        </p:tgtEl>
                                        <p:attrNameLst>
                                          <p:attrName>style.visibility</p:attrName>
                                        </p:attrNameLst>
                                      </p:cBhvr>
                                      <p:to>
                                        <p:strVal val="visible"/>
                                      </p:to>
                                    </p:set>
                                    <p:anim calcmode="lin" valueType="num">
                                      <p:cBhvr>
                                        <p:cTn id="50"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51"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52" dur="500"/>
                                        <p:tgtEl>
                                          <p:spTgt spid="5">
                                            <p:txEl>
                                              <p:pRg st="6" end="6"/>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5">
                                            <p:txEl>
                                              <p:pRg st="7" end="7"/>
                                            </p:txEl>
                                          </p:spTgt>
                                        </p:tgtEl>
                                        <p:attrNameLst>
                                          <p:attrName>style.visibility</p:attrName>
                                        </p:attrNameLst>
                                      </p:cBhvr>
                                      <p:to>
                                        <p:strVal val="visible"/>
                                      </p:to>
                                    </p:set>
                                    <p:anim calcmode="lin" valueType="num">
                                      <p:cBhvr>
                                        <p:cTn id="57"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58"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59" dur="500"/>
                                        <p:tgtEl>
                                          <p:spTgt spid="5">
                                            <p:txEl>
                                              <p:pRg st="7" end="7"/>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grpId="0" nodeType="clickEffect">
                                  <p:stCondLst>
                                    <p:cond delay="0"/>
                                  </p:stCondLst>
                                  <p:childTnLst>
                                    <p:set>
                                      <p:cBhvr>
                                        <p:cTn id="63" dur="1" fill="hold">
                                          <p:stCondLst>
                                            <p:cond delay="0"/>
                                          </p:stCondLst>
                                        </p:cTn>
                                        <p:tgtEl>
                                          <p:spTgt spid="5">
                                            <p:txEl>
                                              <p:pRg st="8" end="8"/>
                                            </p:txEl>
                                          </p:spTgt>
                                        </p:tgtEl>
                                        <p:attrNameLst>
                                          <p:attrName>style.visibility</p:attrName>
                                        </p:attrNameLst>
                                      </p:cBhvr>
                                      <p:to>
                                        <p:strVal val="visible"/>
                                      </p:to>
                                    </p:set>
                                    <p:anim calcmode="lin" valueType="num">
                                      <p:cBhvr>
                                        <p:cTn id="64" dur="500" fill="hold"/>
                                        <p:tgtEl>
                                          <p:spTgt spid="5">
                                            <p:txEl>
                                              <p:pRg st="8" end="8"/>
                                            </p:txEl>
                                          </p:spTgt>
                                        </p:tgtEl>
                                        <p:attrNameLst>
                                          <p:attrName>ppt_w</p:attrName>
                                        </p:attrNameLst>
                                      </p:cBhvr>
                                      <p:tavLst>
                                        <p:tav tm="0">
                                          <p:val>
                                            <p:fltVal val="0"/>
                                          </p:val>
                                        </p:tav>
                                        <p:tav tm="100000">
                                          <p:val>
                                            <p:strVal val="#ppt_w"/>
                                          </p:val>
                                        </p:tav>
                                      </p:tavLst>
                                    </p:anim>
                                    <p:anim calcmode="lin" valueType="num">
                                      <p:cBhvr>
                                        <p:cTn id="65" dur="500" fill="hold"/>
                                        <p:tgtEl>
                                          <p:spTgt spid="5">
                                            <p:txEl>
                                              <p:pRg st="8" end="8"/>
                                            </p:txEl>
                                          </p:spTgt>
                                        </p:tgtEl>
                                        <p:attrNameLst>
                                          <p:attrName>ppt_h</p:attrName>
                                        </p:attrNameLst>
                                      </p:cBhvr>
                                      <p:tavLst>
                                        <p:tav tm="0">
                                          <p:val>
                                            <p:fltVal val="0"/>
                                          </p:val>
                                        </p:tav>
                                        <p:tav tm="100000">
                                          <p:val>
                                            <p:strVal val="#ppt_h"/>
                                          </p:val>
                                        </p:tav>
                                      </p:tavLst>
                                    </p:anim>
                                    <p:animEffect transition="in" filter="fade">
                                      <p:cBhvr>
                                        <p:cTn id="66"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3"/>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BCFF3-49D3-FC4D-D728-183D2D864E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38E83A-CD52-CCD3-EEC5-88FC3935C4AD}"/>
              </a:ext>
            </a:extLst>
          </p:cNvPr>
          <p:cNvSpPr>
            <a:spLocks noGrp="1"/>
          </p:cNvSpPr>
          <p:nvPr>
            <p:ph type="title"/>
          </p:nvPr>
        </p:nvSpPr>
        <p:spPr>
          <a:xfrm>
            <a:off x="1640156" y="332010"/>
            <a:ext cx="10259744" cy="1280890"/>
          </a:xfrm>
        </p:spPr>
        <p:txBody>
          <a:bodyPr>
            <a:normAutofit/>
          </a:bodyPr>
          <a:lstStyle/>
          <a:p>
            <a:r>
              <a:rPr lang="en-US" sz="7200" b="1" dirty="0"/>
              <a:t>Why Chapters 1-11?</a:t>
            </a:r>
          </a:p>
        </p:txBody>
      </p:sp>
      <p:sp>
        <p:nvSpPr>
          <p:cNvPr id="5" name="Content Placeholder 2">
            <a:extLst>
              <a:ext uri="{FF2B5EF4-FFF2-40B4-BE49-F238E27FC236}">
                <a16:creationId xmlns:a16="http://schemas.microsoft.com/office/drawing/2014/main" id="{5A438E0C-75A2-7BB5-FD91-D0F2A90E69B3}"/>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Chapters 1-11 are the foundational chapters of Genesis</a:t>
            </a:r>
          </a:p>
          <a:p>
            <a:r>
              <a:rPr lang="en-US" sz="2400" dirty="0"/>
              <a:t>They set the stage for the rest of the book</a:t>
            </a:r>
          </a:p>
          <a:p>
            <a:r>
              <a:rPr lang="en-US" sz="2400" dirty="0"/>
              <a:t>We plan to do an expositional deep-dive into these 11 chapters</a:t>
            </a:r>
          </a:p>
          <a:p>
            <a:pPr lvl="1"/>
            <a:r>
              <a:rPr lang="en-US" sz="2200" dirty="0"/>
              <a:t>We only have 13 weeks to do it!</a:t>
            </a:r>
          </a:p>
          <a:p>
            <a:r>
              <a:rPr lang="en-US" sz="2400" dirty="0"/>
              <a:t>We will learn many amazing things about the world God created</a:t>
            </a:r>
          </a:p>
          <a:p>
            <a:pPr lvl="1"/>
            <a:r>
              <a:rPr lang="en-US" sz="2200" dirty="0"/>
              <a:t>The origin of the universe.</a:t>
            </a:r>
          </a:p>
          <a:p>
            <a:pPr lvl="1"/>
            <a:r>
              <a:rPr lang="en-US" sz="2200" dirty="0"/>
              <a:t>The origin of life on earth.</a:t>
            </a:r>
          </a:p>
          <a:p>
            <a:pPr lvl="1"/>
            <a:r>
              <a:rPr lang="en-US" sz="2200" dirty="0"/>
              <a:t>The origin of sin and our need for salvation.</a:t>
            </a:r>
          </a:p>
          <a:p>
            <a:pPr lvl="1"/>
            <a:r>
              <a:rPr lang="en-US" sz="2200" dirty="0"/>
              <a:t>Where did the fossils come from?</a:t>
            </a:r>
          </a:p>
          <a:p>
            <a:pPr lvl="1"/>
            <a:r>
              <a:rPr lang="en-US" sz="2200" dirty="0"/>
              <a:t>Where did languages come from?</a:t>
            </a:r>
            <a:endParaRPr lang="en-US" sz="2400" dirty="0"/>
          </a:p>
          <a:p>
            <a:endParaRPr lang="en-US" sz="2400" dirty="0"/>
          </a:p>
          <a:p>
            <a:pPr marL="0" indent="0">
              <a:buFont typeface="Wingdings 3" charset="2"/>
              <a:buNone/>
            </a:pPr>
            <a:endParaRPr lang="en-US" sz="2400" dirty="0"/>
          </a:p>
        </p:txBody>
      </p:sp>
    </p:spTree>
    <p:extLst>
      <p:ext uri="{BB962C8B-B14F-4D97-AF65-F5344CB8AC3E}">
        <p14:creationId xmlns:p14="http://schemas.microsoft.com/office/powerpoint/2010/main" val="3772655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 calcmode="lin" valueType="num">
                                      <p:cBhvr additive="base">
                                        <p:cTn id="3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anim calcmode="lin" valueType="num">
                                      <p:cBhvr additive="base">
                                        <p:cTn id="4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 calcmode="lin" valueType="num">
                                      <p:cBhvr additive="base">
                                        <p:cTn id="49"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5">
                                            <p:txEl>
                                              <p:pRg st="8" end="8"/>
                                            </p:txEl>
                                          </p:spTgt>
                                        </p:tgtEl>
                                        <p:attrNameLst>
                                          <p:attrName>style.visibility</p:attrName>
                                        </p:attrNameLst>
                                      </p:cBhvr>
                                      <p:to>
                                        <p:strVal val="visible"/>
                                      </p:to>
                                    </p:set>
                                    <p:anim calcmode="lin" valueType="num">
                                      <p:cBhvr additive="base">
                                        <p:cTn id="55"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5">
                                            <p:txEl>
                                              <p:pRg st="9" end="9"/>
                                            </p:txEl>
                                          </p:spTgt>
                                        </p:tgtEl>
                                        <p:attrNameLst>
                                          <p:attrName>style.visibility</p:attrName>
                                        </p:attrNameLst>
                                      </p:cBhvr>
                                      <p:to>
                                        <p:strVal val="visible"/>
                                      </p:to>
                                    </p:set>
                                    <p:anim calcmode="lin" valueType="num">
                                      <p:cBhvr additive="base">
                                        <p:cTn id="61"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3"/>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3CB0C-AF9A-0CD6-50AC-3123D40733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D1B21C-CA9B-C5D2-1D3A-B1D00D384152}"/>
              </a:ext>
            </a:extLst>
          </p:cNvPr>
          <p:cNvSpPr>
            <a:spLocks noGrp="1"/>
          </p:cNvSpPr>
          <p:nvPr>
            <p:ph type="title"/>
          </p:nvPr>
        </p:nvSpPr>
        <p:spPr>
          <a:xfrm>
            <a:off x="1640156" y="332010"/>
            <a:ext cx="10259744" cy="1280890"/>
          </a:xfrm>
        </p:spPr>
        <p:txBody>
          <a:bodyPr>
            <a:normAutofit/>
          </a:bodyPr>
          <a:lstStyle/>
          <a:p>
            <a:r>
              <a:rPr lang="en-US" sz="7200" b="1" dirty="0"/>
              <a:t>Pop Quiz!</a:t>
            </a:r>
          </a:p>
        </p:txBody>
      </p:sp>
      <p:sp>
        <p:nvSpPr>
          <p:cNvPr id="5" name="Content Placeholder 2">
            <a:extLst>
              <a:ext uri="{FF2B5EF4-FFF2-40B4-BE49-F238E27FC236}">
                <a16:creationId xmlns:a16="http://schemas.microsoft.com/office/drawing/2014/main" id="{C8A10740-0AF3-CD27-2C85-286FE66A11E8}"/>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pPr marL="0" indent="0">
              <a:buFont typeface="Wingdings 3" charset="2"/>
              <a:buNone/>
            </a:pPr>
            <a:endParaRPr lang="en-US" sz="2400" dirty="0"/>
          </a:p>
        </p:txBody>
      </p:sp>
      <p:pic>
        <p:nvPicPr>
          <p:cNvPr id="6" name="Picture 5">
            <a:extLst>
              <a:ext uri="{FF2B5EF4-FFF2-40B4-BE49-F238E27FC236}">
                <a16:creationId xmlns:a16="http://schemas.microsoft.com/office/drawing/2014/main" id="{DF9C803F-BAC8-2D0F-10FE-B3504BFC179A}"/>
              </a:ext>
            </a:extLst>
          </p:cNvPr>
          <p:cNvPicPr>
            <a:picLocks noChangeAspect="1"/>
          </p:cNvPicPr>
          <p:nvPr/>
        </p:nvPicPr>
        <p:blipFill>
          <a:blip r:embed="rId3"/>
          <a:stretch>
            <a:fillRect/>
          </a:stretch>
        </p:blipFill>
        <p:spPr>
          <a:xfrm>
            <a:off x="6506386" y="972455"/>
            <a:ext cx="5291914" cy="5333583"/>
          </a:xfrm>
          <a:prstGeom prst="rect">
            <a:avLst/>
          </a:prstGeom>
        </p:spPr>
      </p:pic>
      <p:sp>
        <p:nvSpPr>
          <p:cNvPr id="8" name="TextBox 7">
            <a:extLst>
              <a:ext uri="{FF2B5EF4-FFF2-40B4-BE49-F238E27FC236}">
                <a16:creationId xmlns:a16="http://schemas.microsoft.com/office/drawing/2014/main" id="{140B6876-E04B-437C-C3E0-CD63C53B5C82}"/>
              </a:ext>
            </a:extLst>
          </p:cNvPr>
          <p:cNvSpPr txBox="1"/>
          <p:nvPr/>
        </p:nvSpPr>
        <p:spPr>
          <a:xfrm>
            <a:off x="1640156" y="1869638"/>
            <a:ext cx="4915244" cy="4524315"/>
          </a:xfrm>
          <a:prstGeom prst="rect">
            <a:avLst/>
          </a:prstGeom>
          <a:noFill/>
        </p:spPr>
        <p:txBody>
          <a:bodyPr wrap="square" rtlCol="0">
            <a:spAutoFit/>
          </a:bodyPr>
          <a:lstStyle/>
          <a:p>
            <a:r>
              <a:rPr lang="en-US" sz="3200" dirty="0">
                <a:latin typeface="Cambria" panose="02040503050406030204" pitchFamily="18" charset="0"/>
                <a:cs typeface="Calibri" panose="020F0502020204030204" pitchFamily="34" charset="0"/>
              </a:rPr>
              <a:t>Let’s have some fun anonymously learning about the perspectives of people in this class about the book of Genesis.</a:t>
            </a:r>
          </a:p>
          <a:p>
            <a:endParaRPr lang="en-US" sz="3200" dirty="0">
              <a:latin typeface="Cambria" panose="02040503050406030204" pitchFamily="18" charset="0"/>
              <a:cs typeface="Calibri" panose="020F0502020204030204" pitchFamily="34" charset="0"/>
            </a:endParaRPr>
          </a:p>
          <a:p>
            <a:r>
              <a:rPr lang="en-US" sz="3200" dirty="0">
                <a:latin typeface="Cambria" panose="02040503050406030204" pitchFamily="18" charset="0"/>
                <a:cs typeface="Calibri" panose="020F0502020204030204" pitchFamily="34" charset="0"/>
              </a:rPr>
              <a:t>Register your participation by scanning this QR code.</a:t>
            </a:r>
          </a:p>
          <a:p>
            <a:endParaRPr lang="en-US" sz="3200" dirty="0">
              <a:latin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11820534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we="http://schemas.microsoft.com/office/webextensions/webextension/2010/11" xmlns:pca="http://schemas.microsoft.com/office/powerpoint/2013/contentapp" Requires="we pca">
          <p:graphicFrame>
            <p:nvGraphicFramePr>
              <p:cNvPr id="2" name="Add-in 1">
                <a:extLst>
                  <a:ext uri="{FF2B5EF4-FFF2-40B4-BE49-F238E27FC236}">
                    <a16:creationId xmlns:a16="http://schemas.microsoft.com/office/drawing/2014/main" id="{F1288DA7-CBC1-B21C-62ED-77CAC23A40D4}"/>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p:pic>
            <p:nvPicPr>
              <p:cNvPr id="2" name="Add-in 1">
                <a:extLst>
                  <a:ext uri="{FF2B5EF4-FFF2-40B4-BE49-F238E27FC236}">
                    <a16:creationId xmlns:a16="http://schemas.microsoft.com/office/drawing/2014/main" id="{F1288DA7-CBC1-B21C-62ED-77CAC23A40D4}"/>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8088308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69D2E-5525-946F-30E4-34FC5DBA0A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2A6FBD-3D5A-655B-12F2-3AF828A43AB1}"/>
              </a:ext>
            </a:extLst>
          </p:cNvPr>
          <p:cNvSpPr>
            <a:spLocks noGrp="1"/>
          </p:cNvSpPr>
          <p:nvPr>
            <p:ph type="title"/>
          </p:nvPr>
        </p:nvSpPr>
        <p:spPr>
          <a:xfrm>
            <a:off x="1640156" y="332010"/>
            <a:ext cx="10259744" cy="1280890"/>
          </a:xfrm>
        </p:spPr>
        <p:txBody>
          <a:bodyPr>
            <a:normAutofit/>
          </a:bodyPr>
          <a:lstStyle/>
          <a:p>
            <a:r>
              <a:rPr lang="en-US" sz="7200" b="1" dirty="0"/>
              <a:t>2 Timothy 3:16-17</a:t>
            </a:r>
          </a:p>
        </p:txBody>
      </p:sp>
      <p:sp>
        <p:nvSpPr>
          <p:cNvPr id="5" name="Content Placeholder 2">
            <a:extLst>
              <a:ext uri="{FF2B5EF4-FFF2-40B4-BE49-F238E27FC236}">
                <a16:creationId xmlns:a16="http://schemas.microsoft.com/office/drawing/2014/main" id="{3D601FD2-4E17-40DF-6B37-6B269A87C17B}"/>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4400" u="sng" dirty="0"/>
              <a:t>All Scripture is breathed out by God </a:t>
            </a:r>
            <a:r>
              <a:rPr lang="en-US" sz="4400" dirty="0"/>
              <a:t>and profitable for teaching, for reproof, for correction, and for training in righteousness, 17 that the man of God[a] may be complete, equipped for every good work.</a:t>
            </a:r>
          </a:p>
          <a:p>
            <a:endParaRPr lang="en-US" sz="2400" dirty="0"/>
          </a:p>
          <a:p>
            <a:endParaRPr lang="en-US" sz="2400" dirty="0"/>
          </a:p>
          <a:p>
            <a:pPr marL="0" indent="0">
              <a:buFont typeface="Wingdings 3" charset="2"/>
              <a:buNone/>
            </a:pPr>
            <a:endParaRPr lang="en-US" sz="2400" dirty="0"/>
          </a:p>
        </p:txBody>
      </p:sp>
    </p:spTree>
    <p:extLst>
      <p:ext uri="{BB962C8B-B14F-4D97-AF65-F5344CB8AC3E}">
        <p14:creationId xmlns:p14="http://schemas.microsoft.com/office/powerpoint/2010/main" val="2120976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we="http://schemas.microsoft.com/office/webextensions/webextension/2010/11" xmlns:pca="http://schemas.microsoft.com/office/powerpoint/2013/contentapp" Requires="we pca">
          <p:graphicFrame>
            <p:nvGraphicFramePr>
              <p:cNvPr id="2" name="Add-in 1">
                <a:extLst>
                  <a:ext uri="{FF2B5EF4-FFF2-40B4-BE49-F238E27FC236}">
                    <a16:creationId xmlns:a16="http://schemas.microsoft.com/office/drawing/2014/main" id="{85B66816-2DC1-4C35-BBB1-136EE573BA5E}"/>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p:pic>
            <p:nvPicPr>
              <p:cNvPr id="2" name="Add-in 1">
                <a:extLst>
                  <a:ext uri="{FF2B5EF4-FFF2-40B4-BE49-F238E27FC236}">
                    <a16:creationId xmlns:a16="http://schemas.microsoft.com/office/drawing/2014/main" id="{85B66816-2DC1-4C35-BBB1-136EE573BA5E}"/>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3178046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76C1A-9AC1-C37F-8FBE-A1AEA93E98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A01194-3208-40CB-DA8C-D73170EC7C79}"/>
              </a:ext>
            </a:extLst>
          </p:cNvPr>
          <p:cNvSpPr>
            <a:spLocks noGrp="1"/>
          </p:cNvSpPr>
          <p:nvPr>
            <p:ph type="title"/>
          </p:nvPr>
        </p:nvSpPr>
        <p:spPr>
          <a:xfrm>
            <a:off x="1640156" y="332010"/>
            <a:ext cx="10259744" cy="1280890"/>
          </a:xfrm>
        </p:spPr>
        <p:txBody>
          <a:bodyPr>
            <a:normAutofit/>
          </a:bodyPr>
          <a:lstStyle/>
          <a:p>
            <a:r>
              <a:rPr lang="en-US" sz="7200" b="1" dirty="0"/>
              <a:t>Titus 1:1-2, Heb 6:18</a:t>
            </a:r>
          </a:p>
        </p:txBody>
      </p:sp>
      <p:sp>
        <p:nvSpPr>
          <p:cNvPr id="5" name="Content Placeholder 2">
            <a:extLst>
              <a:ext uri="{FF2B5EF4-FFF2-40B4-BE49-F238E27FC236}">
                <a16:creationId xmlns:a16="http://schemas.microsoft.com/office/drawing/2014/main" id="{5400F8B5-E3E3-5C14-0FE0-274170505078}"/>
              </a:ext>
            </a:extLst>
          </p:cNvPr>
          <p:cNvSpPr txBox="1">
            <a:spLocks/>
          </p:cNvSpPr>
          <p:nvPr/>
        </p:nvSpPr>
        <p:spPr>
          <a:xfrm>
            <a:off x="1640156" y="1727200"/>
            <a:ext cx="10158144" cy="4798790"/>
          </a:xfrm>
          <a:prstGeom prst="rect">
            <a:avLst/>
          </a:prstGeom>
        </p:spPr>
        <p:txBody>
          <a:bodyPr>
            <a:normAutofit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3200" i="1" dirty="0"/>
              <a:t>Paul, a servant[a] of God and an apostle of Jesus Christ, for the sake of the faith of God's elect and their knowledge of the truth, which accords with godliness, 2 in hope of eternal life, which </a:t>
            </a:r>
            <a:r>
              <a:rPr lang="en-US" sz="3200" i="1" u="sng" dirty="0"/>
              <a:t>God, who never lies, promised before the ages began</a:t>
            </a:r>
            <a:r>
              <a:rPr lang="en-US" sz="3200" i="1" dirty="0"/>
              <a:t>…</a:t>
            </a:r>
          </a:p>
          <a:p>
            <a:r>
              <a:rPr lang="en-US" sz="3200" i="1" dirty="0"/>
              <a:t>so that by two unchangeable things, </a:t>
            </a:r>
            <a:r>
              <a:rPr lang="en-US" sz="3200" i="1" u="sng" dirty="0"/>
              <a:t>it is impossible for God to lie</a:t>
            </a:r>
            <a:r>
              <a:rPr lang="en-US" sz="3200" i="1" dirty="0"/>
              <a:t>, we who have fled for refuge might have strong encouragement to hold fast to the hope set before us.</a:t>
            </a:r>
          </a:p>
          <a:p>
            <a:endParaRPr lang="en-US" sz="2800" dirty="0"/>
          </a:p>
          <a:p>
            <a:endParaRPr lang="en-US" sz="2800" dirty="0"/>
          </a:p>
          <a:p>
            <a:endParaRPr lang="en-US" sz="2400" dirty="0"/>
          </a:p>
          <a:p>
            <a:pPr marL="0" indent="0">
              <a:buFont typeface="Wingdings 3" charset="2"/>
              <a:buNone/>
            </a:pPr>
            <a:endParaRPr lang="en-US" sz="2400" dirty="0"/>
          </a:p>
        </p:txBody>
      </p:sp>
    </p:spTree>
    <p:extLst>
      <p:ext uri="{BB962C8B-B14F-4D97-AF65-F5344CB8AC3E}">
        <p14:creationId xmlns:p14="http://schemas.microsoft.com/office/powerpoint/2010/main" val="1193939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2"/>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we="http://schemas.microsoft.com/office/webextensions/webextension/2010/11" xmlns:pca="http://schemas.microsoft.com/office/powerpoint/2013/contentapp" Requires="we pca">
          <p:graphicFrame>
            <p:nvGraphicFramePr>
              <p:cNvPr id="2" name="Add-in 1">
                <a:extLst>
                  <a:ext uri="{FF2B5EF4-FFF2-40B4-BE49-F238E27FC236}">
                    <a16:creationId xmlns:a16="http://schemas.microsoft.com/office/drawing/2014/main" id="{9165712D-A437-4BCE-77E6-5D26FC56B4D3}"/>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p:pic>
            <p:nvPicPr>
              <p:cNvPr id="2" name="Add-in 1">
                <a:extLst>
                  <a:ext uri="{FF2B5EF4-FFF2-40B4-BE49-F238E27FC236}">
                    <a16:creationId xmlns:a16="http://schemas.microsoft.com/office/drawing/2014/main" id="{9165712D-A437-4BCE-77E6-5D26FC56B4D3}"/>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6699522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8F7CA-4A8E-323E-9028-70CF2F4C34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0FC868-DEDE-2FBD-5CE6-2E31BB3497B2}"/>
              </a:ext>
            </a:extLst>
          </p:cNvPr>
          <p:cNvSpPr>
            <a:spLocks noGrp="1"/>
          </p:cNvSpPr>
          <p:nvPr>
            <p:ph type="title"/>
          </p:nvPr>
        </p:nvSpPr>
        <p:spPr>
          <a:xfrm>
            <a:off x="1640156" y="332010"/>
            <a:ext cx="10259744" cy="1280890"/>
          </a:xfrm>
        </p:spPr>
        <p:txBody>
          <a:bodyPr>
            <a:normAutofit/>
          </a:bodyPr>
          <a:lstStyle/>
          <a:p>
            <a:r>
              <a:rPr lang="en-US" sz="7200" b="1" dirty="0"/>
              <a:t>Jeremiah 33:25-26</a:t>
            </a:r>
          </a:p>
        </p:txBody>
      </p:sp>
      <p:sp>
        <p:nvSpPr>
          <p:cNvPr id="5" name="Content Placeholder 2">
            <a:extLst>
              <a:ext uri="{FF2B5EF4-FFF2-40B4-BE49-F238E27FC236}">
                <a16:creationId xmlns:a16="http://schemas.microsoft.com/office/drawing/2014/main" id="{B3949773-D7F6-E899-B2C7-A137516E20C0}"/>
              </a:ext>
            </a:extLst>
          </p:cNvPr>
          <p:cNvSpPr txBox="1">
            <a:spLocks/>
          </p:cNvSpPr>
          <p:nvPr/>
        </p:nvSpPr>
        <p:spPr>
          <a:xfrm>
            <a:off x="1640156" y="1727200"/>
            <a:ext cx="10158144" cy="4798790"/>
          </a:xfrm>
          <a:prstGeom prst="rect">
            <a:avLst/>
          </a:prstGeom>
        </p:spPr>
        <p:txBody>
          <a:bodyPr>
            <a:normAutofit fontScale="92500"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4400" b="0" i="1" dirty="0">
                <a:solidFill>
                  <a:srgbClr val="000000"/>
                </a:solidFill>
                <a:effectLst/>
                <a:latin typeface="system-ui"/>
              </a:rPr>
              <a:t>Thus says the </a:t>
            </a:r>
            <a:r>
              <a:rPr lang="en-US" sz="4400" b="0" i="1" cap="small" dirty="0">
                <a:solidFill>
                  <a:srgbClr val="000000"/>
                </a:solidFill>
                <a:effectLst/>
                <a:latin typeface="system-ui"/>
              </a:rPr>
              <a:t>Lord</a:t>
            </a:r>
            <a:r>
              <a:rPr lang="en-US" sz="4400" b="0" i="1" dirty="0">
                <a:solidFill>
                  <a:srgbClr val="000000"/>
                </a:solidFill>
                <a:effectLst/>
                <a:latin typeface="system-ui"/>
              </a:rPr>
              <a:t>: If </a:t>
            </a:r>
            <a:r>
              <a:rPr lang="en-US" sz="4400" b="0" i="1" u="sng" dirty="0">
                <a:solidFill>
                  <a:srgbClr val="000000"/>
                </a:solidFill>
                <a:effectLst/>
                <a:latin typeface="system-ui"/>
              </a:rPr>
              <a:t>I have not established my covenant with day and night and the fixed order of heaven and earth</a:t>
            </a:r>
            <a:r>
              <a:rPr lang="en-US" sz="4400" b="0" i="1" dirty="0">
                <a:solidFill>
                  <a:srgbClr val="000000"/>
                </a:solidFill>
                <a:effectLst/>
                <a:latin typeface="system-ui"/>
              </a:rPr>
              <a:t>, </a:t>
            </a:r>
            <a:r>
              <a:rPr lang="en-US" sz="4400" b="1" i="1" baseline="30000" dirty="0">
                <a:solidFill>
                  <a:srgbClr val="000000"/>
                </a:solidFill>
                <a:effectLst/>
                <a:latin typeface="system-ui"/>
              </a:rPr>
              <a:t>26 </a:t>
            </a:r>
            <a:r>
              <a:rPr lang="en-US" sz="4400" b="0" i="1" dirty="0">
                <a:solidFill>
                  <a:srgbClr val="000000"/>
                </a:solidFill>
                <a:effectLst/>
                <a:latin typeface="system-ui"/>
              </a:rPr>
              <a:t>then I will reject the offspring of Jacob and David my servant and will not choose one of his offspring to rule over the offspring of Abraham, Isaac, and Jacob. For I will restore their fortunes and will have mercy on them.”</a:t>
            </a:r>
            <a:endParaRPr lang="en-US" sz="2400" i="1" dirty="0"/>
          </a:p>
          <a:p>
            <a:endParaRPr lang="en-US" sz="2400" dirty="0"/>
          </a:p>
          <a:p>
            <a:pPr marL="0" indent="0">
              <a:buFont typeface="Wingdings 3" charset="2"/>
              <a:buNone/>
            </a:pPr>
            <a:endParaRPr lang="en-US" sz="2400" dirty="0"/>
          </a:p>
        </p:txBody>
      </p:sp>
    </p:spTree>
    <p:extLst>
      <p:ext uri="{BB962C8B-B14F-4D97-AF65-F5344CB8AC3E}">
        <p14:creationId xmlns:p14="http://schemas.microsoft.com/office/powerpoint/2010/main" val="499303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we="http://schemas.microsoft.com/office/webextensions/webextension/2010/11" xmlns:pca="http://schemas.microsoft.com/office/powerpoint/2013/contentapp" Requires="we pca">
          <p:graphicFrame>
            <p:nvGraphicFramePr>
              <p:cNvPr id="2" name="Add-in 1">
                <a:extLst>
                  <a:ext uri="{FF2B5EF4-FFF2-40B4-BE49-F238E27FC236}">
                    <a16:creationId xmlns:a16="http://schemas.microsoft.com/office/drawing/2014/main" id="{3524C138-B740-65E9-1261-693254658263}"/>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p:pic>
            <p:nvPicPr>
              <p:cNvPr id="2" name="Add-in 1">
                <a:extLst>
                  <a:ext uri="{FF2B5EF4-FFF2-40B4-BE49-F238E27FC236}">
                    <a16:creationId xmlns:a16="http://schemas.microsoft.com/office/drawing/2014/main" id="{3524C138-B740-65E9-1261-693254658263}"/>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mc:AlternateContent xmlns:mc="http://schemas.openxmlformats.org/markup-compatibility/2006">
        <mc:Choice xmlns:we="http://schemas.microsoft.com/office/webextensions/webextension/2010/11" xmlns:pca="http://schemas.microsoft.com/office/powerpoint/2013/contentapp" Requires="we pca">
          <p:graphicFrame>
            <p:nvGraphicFramePr>
              <p:cNvPr id="3" name="Add-in 2">
                <a:extLst>
                  <a:ext uri="{FF2B5EF4-FFF2-40B4-BE49-F238E27FC236}">
                    <a16:creationId xmlns:a16="http://schemas.microsoft.com/office/drawing/2014/main" id="{6C9BCAA1-AF9A-189A-6686-B663314E07DF}"/>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5"/>
              </a:graphicData>
            </a:graphic>
          </p:graphicFrame>
        </mc:Choice>
        <mc:Fallback>
          <p:pic>
            <p:nvPicPr>
              <p:cNvPr id="3" name="Add-in 2">
                <a:extLst>
                  <a:ext uri="{FF2B5EF4-FFF2-40B4-BE49-F238E27FC236}">
                    <a16:creationId xmlns:a16="http://schemas.microsoft.com/office/drawing/2014/main" id="{6C9BCAA1-AF9A-189A-6686-B663314E07DF}"/>
                  </a:ext>
                </a:extLst>
              </p:cNvPr>
              <p:cNvPicPr>
                <a:picLocks noGrp="1" noRot="1" noChangeAspect="1" noMove="1" noResize="1" noEditPoints="1" noAdjustHandles="1" noChangeArrowheads="1" noChangeShapeType="1"/>
              </p:cNvPicPr>
              <p:nvPr/>
            </p:nvPicPr>
            <p:blipFill>
              <a:blip r:embed="rId6"/>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365867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9C714-F1E5-867C-4A34-D6E0E33E75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66684E-8B86-2FB4-8610-FDA90F346B9C}"/>
              </a:ext>
            </a:extLst>
          </p:cNvPr>
          <p:cNvSpPr>
            <a:spLocks noGrp="1"/>
          </p:cNvSpPr>
          <p:nvPr>
            <p:ph type="title"/>
          </p:nvPr>
        </p:nvSpPr>
        <p:spPr>
          <a:xfrm>
            <a:off x="1640156" y="332010"/>
            <a:ext cx="10259744" cy="1280890"/>
          </a:xfrm>
        </p:spPr>
        <p:txBody>
          <a:bodyPr>
            <a:normAutofit/>
          </a:bodyPr>
          <a:lstStyle/>
          <a:p>
            <a:r>
              <a:rPr lang="en-US" sz="7200" b="1" dirty="0"/>
              <a:t>Luke 1:34-35</a:t>
            </a:r>
          </a:p>
        </p:txBody>
      </p:sp>
      <p:sp>
        <p:nvSpPr>
          <p:cNvPr id="5" name="Content Placeholder 2">
            <a:extLst>
              <a:ext uri="{FF2B5EF4-FFF2-40B4-BE49-F238E27FC236}">
                <a16:creationId xmlns:a16="http://schemas.microsoft.com/office/drawing/2014/main" id="{A033DFB3-EEAD-BC2F-0FB1-546E9465525E}"/>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4400" b="0" i="1" dirty="0">
                <a:solidFill>
                  <a:srgbClr val="000000"/>
                </a:solidFill>
                <a:effectLst/>
                <a:latin typeface="system-ui"/>
              </a:rPr>
              <a:t>And Mary said to the angel, “How will this be, since I am a virgin?”</a:t>
            </a:r>
          </a:p>
          <a:p>
            <a:r>
              <a:rPr lang="en-US" sz="4400" b="0" i="1" dirty="0">
                <a:solidFill>
                  <a:srgbClr val="000000"/>
                </a:solidFill>
                <a:effectLst/>
                <a:latin typeface="system-ui"/>
              </a:rPr>
              <a:t>“The Holy Spirit will come upon you, and </a:t>
            </a:r>
            <a:r>
              <a:rPr lang="en-US" sz="4400" b="0" i="1" u="sng" dirty="0">
                <a:solidFill>
                  <a:srgbClr val="000000"/>
                </a:solidFill>
                <a:effectLst/>
                <a:latin typeface="system-ui"/>
              </a:rPr>
              <a:t>the power of the Most High will overshadow you</a:t>
            </a:r>
            <a:r>
              <a:rPr lang="en-US" sz="4400" b="0" i="1" dirty="0">
                <a:solidFill>
                  <a:srgbClr val="000000"/>
                </a:solidFill>
                <a:effectLst/>
                <a:latin typeface="system-ui"/>
              </a:rPr>
              <a:t>; therefore the child to be born will be called holy—the Son of God.</a:t>
            </a:r>
            <a:endParaRPr lang="en-US" sz="2400" i="1" dirty="0"/>
          </a:p>
          <a:p>
            <a:pPr marL="0" indent="0">
              <a:buFont typeface="Wingdings 3" charset="2"/>
              <a:buNone/>
            </a:pPr>
            <a:endParaRPr lang="en-US" sz="2400" dirty="0"/>
          </a:p>
        </p:txBody>
      </p:sp>
    </p:spTree>
    <p:extLst>
      <p:ext uri="{BB962C8B-B14F-4D97-AF65-F5344CB8AC3E}">
        <p14:creationId xmlns:p14="http://schemas.microsoft.com/office/powerpoint/2010/main" val="977566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2"/>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we="http://schemas.microsoft.com/office/webextensions/webextension/2010/11" xmlns:pca="http://schemas.microsoft.com/office/powerpoint/2013/contentapp" Requires="we pca">
          <p:graphicFrame>
            <p:nvGraphicFramePr>
              <p:cNvPr id="2" name="Add-in 1">
                <a:extLst>
                  <a:ext uri="{FF2B5EF4-FFF2-40B4-BE49-F238E27FC236}">
                    <a16:creationId xmlns:a16="http://schemas.microsoft.com/office/drawing/2014/main" id="{29A84370-A066-43B7-F705-EEC1ADB92917}"/>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p:pic>
            <p:nvPicPr>
              <p:cNvPr id="2" name="Add-in 1">
                <a:extLst>
                  <a:ext uri="{FF2B5EF4-FFF2-40B4-BE49-F238E27FC236}">
                    <a16:creationId xmlns:a16="http://schemas.microsoft.com/office/drawing/2014/main" id="{29A84370-A066-43B7-F705-EEC1ADB92917}"/>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40899737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A9722-B15F-9F33-56F0-D67F7832CD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6D2A32-85DF-D187-5DF2-15366577CC77}"/>
              </a:ext>
            </a:extLst>
          </p:cNvPr>
          <p:cNvSpPr>
            <a:spLocks noGrp="1"/>
          </p:cNvSpPr>
          <p:nvPr>
            <p:ph type="title"/>
          </p:nvPr>
        </p:nvSpPr>
        <p:spPr>
          <a:xfrm>
            <a:off x="1640156" y="332010"/>
            <a:ext cx="10259744" cy="1280890"/>
          </a:xfrm>
        </p:spPr>
        <p:txBody>
          <a:bodyPr>
            <a:normAutofit/>
          </a:bodyPr>
          <a:lstStyle/>
          <a:p>
            <a:r>
              <a:rPr lang="en-US" sz="7200" b="1" dirty="0"/>
              <a:t>Heb 11:3</a:t>
            </a:r>
          </a:p>
        </p:txBody>
      </p:sp>
      <p:sp>
        <p:nvSpPr>
          <p:cNvPr id="5" name="Content Placeholder 2">
            <a:extLst>
              <a:ext uri="{FF2B5EF4-FFF2-40B4-BE49-F238E27FC236}">
                <a16:creationId xmlns:a16="http://schemas.microsoft.com/office/drawing/2014/main" id="{E79EB987-76A2-C98F-E8A6-5F99EED6050E}"/>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5400" b="0" i="1" dirty="0">
                <a:solidFill>
                  <a:srgbClr val="000000"/>
                </a:solidFill>
                <a:effectLst/>
                <a:latin typeface="system-ui"/>
              </a:rPr>
              <a:t>By faith we understand that the universe was created by the word of God, so that </a:t>
            </a:r>
            <a:r>
              <a:rPr lang="en-US" sz="5400" b="0" i="1" u="sng" dirty="0">
                <a:solidFill>
                  <a:srgbClr val="000000"/>
                </a:solidFill>
                <a:effectLst/>
                <a:latin typeface="system-ui"/>
              </a:rPr>
              <a:t>what is seen was not made out of things that are visible.</a:t>
            </a:r>
            <a:endParaRPr lang="en-US" sz="5400" u="sng" dirty="0"/>
          </a:p>
        </p:txBody>
      </p:sp>
    </p:spTree>
    <p:extLst>
      <p:ext uri="{BB962C8B-B14F-4D97-AF65-F5344CB8AC3E}">
        <p14:creationId xmlns:p14="http://schemas.microsoft.com/office/powerpoint/2010/main" val="3315149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we="http://schemas.microsoft.com/office/webextensions/webextension/2010/11" xmlns:pca="http://schemas.microsoft.com/office/powerpoint/2013/contentapp" Requires="we pca">
          <p:graphicFrame>
            <p:nvGraphicFramePr>
              <p:cNvPr id="2" name="Add-in 1">
                <a:extLst>
                  <a:ext uri="{FF2B5EF4-FFF2-40B4-BE49-F238E27FC236}">
                    <a16:creationId xmlns:a16="http://schemas.microsoft.com/office/drawing/2014/main" id="{B1DEA029-01CD-7305-6AF5-25901A735AC0}"/>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p:pic>
            <p:nvPicPr>
              <p:cNvPr id="2" name="Add-in 1">
                <a:extLst>
                  <a:ext uri="{FF2B5EF4-FFF2-40B4-BE49-F238E27FC236}">
                    <a16:creationId xmlns:a16="http://schemas.microsoft.com/office/drawing/2014/main" id="{B1DEA029-01CD-7305-6AF5-25901A735AC0}"/>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27589892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A36FE-2E89-D65B-EC53-D9BB2591BA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0B876A-1DA3-50EB-8547-0345051FC877}"/>
              </a:ext>
            </a:extLst>
          </p:cNvPr>
          <p:cNvSpPr>
            <a:spLocks noGrp="1"/>
          </p:cNvSpPr>
          <p:nvPr>
            <p:ph type="title"/>
          </p:nvPr>
        </p:nvSpPr>
        <p:spPr>
          <a:xfrm>
            <a:off x="1640156" y="332010"/>
            <a:ext cx="10259744" cy="1280890"/>
          </a:xfrm>
        </p:spPr>
        <p:txBody>
          <a:bodyPr>
            <a:normAutofit/>
          </a:bodyPr>
          <a:lstStyle/>
          <a:p>
            <a:r>
              <a:rPr lang="en-US" sz="7200" b="1" dirty="0"/>
              <a:t>John 5:46-47</a:t>
            </a:r>
          </a:p>
        </p:txBody>
      </p:sp>
      <p:sp>
        <p:nvSpPr>
          <p:cNvPr id="5" name="Content Placeholder 2">
            <a:extLst>
              <a:ext uri="{FF2B5EF4-FFF2-40B4-BE49-F238E27FC236}">
                <a16:creationId xmlns:a16="http://schemas.microsoft.com/office/drawing/2014/main" id="{60C477FF-2B76-23CD-72E8-FB904A538E19}"/>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5400" b="0" i="1" dirty="0">
                <a:solidFill>
                  <a:srgbClr val="000000"/>
                </a:solidFill>
                <a:effectLst/>
                <a:latin typeface="system-ui"/>
              </a:rPr>
              <a:t>For </a:t>
            </a:r>
            <a:r>
              <a:rPr lang="en-US" sz="5400" b="0" i="1" u="sng" dirty="0">
                <a:solidFill>
                  <a:srgbClr val="000000"/>
                </a:solidFill>
                <a:effectLst/>
                <a:latin typeface="system-ui"/>
              </a:rPr>
              <a:t>if you believed Moses, you would believe me</a:t>
            </a:r>
            <a:r>
              <a:rPr lang="en-US" sz="5400" b="0" i="1" dirty="0">
                <a:solidFill>
                  <a:srgbClr val="000000"/>
                </a:solidFill>
                <a:effectLst/>
                <a:latin typeface="system-ui"/>
              </a:rPr>
              <a:t>; for he wrote of me. 47 But if you do not believe his writings, how will you believe my words?”</a:t>
            </a:r>
            <a:endParaRPr lang="en-US" sz="5400" u="sng" dirty="0"/>
          </a:p>
        </p:txBody>
      </p:sp>
    </p:spTree>
    <p:extLst>
      <p:ext uri="{BB962C8B-B14F-4D97-AF65-F5344CB8AC3E}">
        <p14:creationId xmlns:p14="http://schemas.microsoft.com/office/powerpoint/2010/main" val="1765440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Add-in 1">
                <a:extLst>
                  <a:ext uri="{FF2B5EF4-FFF2-40B4-BE49-F238E27FC236}">
                    <a16:creationId xmlns:a16="http://schemas.microsoft.com/office/drawing/2014/main" id="{37B26CFD-023D-5DCF-90CC-F66B91DBA5D1}"/>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2" name="Add-in 1">
                <a:extLst>
                  <a:ext uri="{FF2B5EF4-FFF2-40B4-BE49-F238E27FC236}">
                    <a16:creationId xmlns:a16="http://schemas.microsoft.com/office/drawing/2014/main" id="{37B26CFD-023D-5DCF-90CC-F66B91DBA5D1}"/>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21253043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Add-in 1">
                <a:extLst>
                  <a:ext uri="{FF2B5EF4-FFF2-40B4-BE49-F238E27FC236}">
                    <a16:creationId xmlns:a16="http://schemas.microsoft.com/office/drawing/2014/main" id="{C9A12DC1-99FF-EA0D-8663-E764261E72E2}"/>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2" name="Add-in 1">
                <a:extLst>
                  <a:ext uri="{FF2B5EF4-FFF2-40B4-BE49-F238E27FC236}">
                    <a16:creationId xmlns:a16="http://schemas.microsoft.com/office/drawing/2014/main" id="{C9A12DC1-99FF-EA0D-8663-E764261E72E2}"/>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24245066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Add-in 1">
                <a:extLst>
                  <a:ext uri="{FF2B5EF4-FFF2-40B4-BE49-F238E27FC236}">
                    <a16:creationId xmlns:a16="http://schemas.microsoft.com/office/drawing/2014/main" id="{30DBCD95-D786-3F1F-2826-865CC75B2D32}"/>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2" name="Add-in 1">
                <a:extLst>
                  <a:ext uri="{FF2B5EF4-FFF2-40B4-BE49-F238E27FC236}">
                    <a16:creationId xmlns:a16="http://schemas.microsoft.com/office/drawing/2014/main" id="{30DBCD95-D786-3F1F-2826-865CC75B2D32}"/>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32394540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2D39C-509B-0B0F-D486-26DABA77C2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194F74-07AD-3F02-C79A-D1DAA29B63B9}"/>
              </a:ext>
            </a:extLst>
          </p:cNvPr>
          <p:cNvSpPr>
            <a:spLocks noGrp="1"/>
          </p:cNvSpPr>
          <p:nvPr>
            <p:ph type="title"/>
          </p:nvPr>
        </p:nvSpPr>
        <p:spPr>
          <a:xfrm>
            <a:off x="1640156" y="332010"/>
            <a:ext cx="10259744" cy="1280890"/>
          </a:xfrm>
        </p:spPr>
        <p:txBody>
          <a:bodyPr>
            <a:normAutofit/>
          </a:bodyPr>
          <a:lstStyle/>
          <a:p>
            <a:r>
              <a:rPr lang="en-US" sz="7200" b="1" dirty="0"/>
              <a:t>Genesis 1:31</a:t>
            </a:r>
          </a:p>
        </p:txBody>
      </p:sp>
      <p:sp>
        <p:nvSpPr>
          <p:cNvPr id="5" name="Content Placeholder 2">
            <a:extLst>
              <a:ext uri="{FF2B5EF4-FFF2-40B4-BE49-F238E27FC236}">
                <a16:creationId xmlns:a16="http://schemas.microsoft.com/office/drawing/2014/main" id="{E7EBC277-D5F3-768D-CA7A-5953B78F4E84}"/>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5400" b="0" i="1" dirty="0">
                <a:solidFill>
                  <a:srgbClr val="000000"/>
                </a:solidFill>
                <a:effectLst/>
                <a:latin typeface="system-ui"/>
              </a:rPr>
              <a:t>And God saw everything that he had made, and behold, it was very good. And </a:t>
            </a:r>
            <a:r>
              <a:rPr lang="en-US" sz="5400" b="0" i="1" u="sng" dirty="0">
                <a:solidFill>
                  <a:srgbClr val="000000"/>
                </a:solidFill>
                <a:effectLst/>
                <a:latin typeface="system-ui"/>
              </a:rPr>
              <a:t>there was evening and there was morning, the sixth day</a:t>
            </a:r>
            <a:r>
              <a:rPr lang="en-US" sz="5400" b="0" i="1" dirty="0">
                <a:solidFill>
                  <a:srgbClr val="000000"/>
                </a:solidFill>
                <a:effectLst/>
                <a:latin typeface="system-ui"/>
              </a:rPr>
              <a:t>.</a:t>
            </a:r>
            <a:endParaRPr lang="en-US" sz="5400" u="sng" dirty="0"/>
          </a:p>
        </p:txBody>
      </p:sp>
    </p:spTree>
    <p:extLst>
      <p:ext uri="{BB962C8B-B14F-4D97-AF65-F5344CB8AC3E}">
        <p14:creationId xmlns:p14="http://schemas.microsoft.com/office/powerpoint/2010/main" val="2321920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Add-in 1">
                <a:extLst>
                  <a:ext uri="{FF2B5EF4-FFF2-40B4-BE49-F238E27FC236}">
                    <a16:creationId xmlns:a16="http://schemas.microsoft.com/office/drawing/2014/main" id="{FB925B23-6E8C-6C6B-278F-8515DB66AFAE}"/>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2" name="Add-in 1">
                <a:extLst>
                  <a:ext uri="{FF2B5EF4-FFF2-40B4-BE49-F238E27FC236}">
                    <a16:creationId xmlns:a16="http://schemas.microsoft.com/office/drawing/2014/main" id="{FB925B23-6E8C-6C6B-278F-8515DB66AFAE}"/>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15550037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D29084-46D0-279D-7F28-0BC72032A5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404451-508F-F1BE-2D78-DC8067BE98FE}"/>
              </a:ext>
            </a:extLst>
          </p:cNvPr>
          <p:cNvSpPr>
            <a:spLocks noGrp="1"/>
          </p:cNvSpPr>
          <p:nvPr>
            <p:ph type="title"/>
          </p:nvPr>
        </p:nvSpPr>
        <p:spPr>
          <a:xfrm>
            <a:off x="1640156" y="332010"/>
            <a:ext cx="10259744" cy="1280890"/>
          </a:xfrm>
        </p:spPr>
        <p:txBody>
          <a:bodyPr>
            <a:normAutofit/>
          </a:bodyPr>
          <a:lstStyle/>
          <a:p>
            <a:r>
              <a:rPr lang="en-US" sz="7200" b="1" dirty="0"/>
              <a:t>Genesis 2:7</a:t>
            </a:r>
          </a:p>
        </p:txBody>
      </p:sp>
      <p:sp>
        <p:nvSpPr>
          <p:cNvPr id="5" name="Content Placeholder 2">
            <a:extLst>
              <a:ext uri="{FF2B5EF4-FFF2-40B4-BE49-F238E27FC236}">
                <a16:creationId xmlns:a16="http://schemas.microsoft.com/office/drawing/2014/main" id="{A3492100-2D24-FD40-5AEF-2CC7F5A02FE8}"/>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5400" b="0" i="1" dirty="0">
                <a:solidFill>
                  <a:srgbClr val="000000"/>
                </a:solidFill>
                <a:effectLst/>
                <a:latin typeface="system-ui"/>
              </a:rPr>
              <a:t>the Lord God </a:t>
            </a:r>
            <a:r>
              <a:rPr lang="en-US" sz="5400" b="0" i="1" u="sng" dirty="0">
                <a:solidFill>
                  <a:srgbClr val="000000"/>
                </a:solidFill>
                <a:effectLst/>
                <a:latin typeface="system-ui"/>
              </a:rPr>
              <a:t>formed the man of dust from the ground </a:t>
            </a:r>
            <a:r>
              <a:rPr lang="en-US" sz="5400" b="0" i="1" dirty="0">
                <a:solidFill>
                  <a:srgbClr val="000000"/>
                </a:solidFill>
                <a:effectLst/>
                <a:latin typeface="system-ui"/>
              </a:rPr>
              <a:t>and breathed into his nostrils the breath of life, and the man became a living creature.</a:t>
            </a:r>
            <a:endParaRPr lang="en-US" sz="5400" u="sng" dirty="0"/>
          </a:p>
        </p:txBody>
      </p:sp>
    </p:spTree>
    <p:extLst>
      <p:ext uri="{BB962C8B-B14F-4D97-AF65-F5344CB8AC3E}">
        <p14:creationId xmlns:p14="http://schemas.microsoft.com/office/powerpoint/2010/main" val="638633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Add-in 1">
                <a:extLst>
                  <a:ext uri="{FF2B5EF4-FFF2-40B4-BE49-F238E27FC236}">
                    <a16:creationId xmlns:a16="http://schemas.microsoft.com/office/drawing/2014/main" id="{39AC452F-791A-B633-9752-2BB8AE955F00}"/>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2" name="Add-in 1">
                <a:extLst>
                  <a:ext uri="{FF2B5EF4-FFF2-40B4-BE49-F238E27FC236}">
                    <a16:creationId xmlns:a16="http://schemas.microsoft.com/office/drawing/2014/main" id="{39AC452F-791A-B633-9752-2BB8AE955F00}"/>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11325967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1D05C-B946-AFF4-41E6-AF49530DAC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44D3D3-32D5-6FD7-9E01-E41124CF466A}"/>
              </a:ext>
            </a:extLst>
          </p:cNvPr>
          <p:cNvSpPr>
            <a:spLocks noGrp="1"/>
          </p:cNvSpPr>
          <p:nvPr>
            <p:ph type="title"/>
          </p:nvPr>
        </p:nvSpPr>
        <p:spPr>
          <a:xfrm>
            <a:off x="1640156" y="332010"/>
            <a:ext cx="10259744" cy="1280890"/>
          </a:xfrm>
        </p:spPr>
        <p:txBody>
          <a:bodyPr>
            <a:normAutofit/>
          </a:bodyPr>
          <a:lstStyle/>
          <a:p>
            <a:r>
              <a:rPr lang="en-US" sz="7200" b="1" dirty="0"/>
              <a:t>Genesis is History</a:t>
            </a:r>
          </a:p>
        </p:txBody>
      </p:sp>
      <p:sp>
        <p:nvSpPr>
          <p:cNvPr id="5" name="Content Placeholder 2">
            <a:extLst>
              <a:ext uri="{FF2B5EF4-FFF2-40B4-BE49-F238E27FC236}">
                <a16:creationId xmlns:a16="http://schemas.microsoft.com/office/drawing/2014/main" id="{3DC3B6A1-C84E-2CF8-7C87-CE1CFD6F58B4}"/>
              </a:ext>
            </a:extLst>
          </p:cNvPr>
          <p:cNvSpPr txBox="1">
            <a:spLocks/>
          </p:cNvSpPr>
          <p:nvPr/>
        </p:nvSpPr>
        <p:spPr>
          <a:xfrm>
            <a:off x="1640156" y="1727200"/>
            <a:ext cx="10158144" cy="4798790"/>
          </a:xfrm>
          <a:prstGeom prst="rect">
            <a:avLst/>
          </a:prstGeom>
        </p:spPr>
        <p:txBody>
          <a:bodyPr>
            <a:normAutofit fontScale="775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5400" dirty="0">
                <a:solidFill>
                  <a:srgbClr val="000000"/>
                </a:solidFill>
                <a:latin typeface="system-ui"/>
              </a:rPr>
              <a:t>Jesus himself affirmed the historical nature of Genesis</a:t>
            </a:r>
          </a:p>
          <a:p>
            <a:r>
              <a:rPr lang="en-US" sz="5400" b="0" dirty="0">
                <a:solidFill>
                  <a:srgbClr val="000000"/>
                </a:solidFill>
                <a:effectLst/>
                <a:latin typeface="system-ui"/>
              </a:rPr>
              <a:t>Genesis 1-11 is quoted </a:t>
            </a:r>
            <a:r>
              <a:rPr lang="en-US" sz="5400" b="0" u="sng" dirty="0">
                <a:solidFill>
                  <a:srgbClr val="000000"/>
                </a:solidFill>
                <a:effectLst/>
                <a:latin typeface="system-ui"/>
              </a:rPr>
              <a:t>as history</a:t>
            </a:r>
            <a:r>
              <a:rPr lang="en-US" sz="5400" b="0" dirty="0">
                <a:solidFill>
                  <a:srgbClr val="000000"/>
                </a:solidFill>
                <a:effectLst/>
                <a:latin typeface="system-ui"/>
              </a:rPr>
              <a:t> 60 times by New Testament authors</a:t>
            </a:r>
          </a:p>
          <a:p>
            <a:r>
              <a:rPr lang="en-US" sz="5400" dirty="0">
                <a:solidFill>
                  <a:srgbClr val="000000"/>
                </a:solidFill>
                <a:latin typeface="system-ui"/>
              </a:rPr>
              <a:t>Genesis 1-11 contains events, genealogies, lifespans, places of residence</a:t>
            </a:r>
          </a:p>
          <a:p>
            <a:r>
              <a:rPr lang="en-US" sz="5400" dirty="0">
                <a:solidFill>
                  <a:srgbClr val="000000"/>
                </a:solidFill>
                <a:latin typeface="system-ui"/>
              </a:rPr>
              <a:t>Genesis 1-11 explains who built specific known and historical places</a:t>
            </a:r>
            <a:endParaRPr lang="en-US" sz="5400" dirty="0"/>
          </a:p>
        </p:txBody>
      </p:sp>
    </p:spTree>
    <p:extLst>
      <p:ext uri="{BB962C8B-B14F-4D97-AF65-F5344CB8AC3E}">
        <p14:creationId xmlns:p14="http://schemas.microsoft.com/office/powerpoint/2010/main" val="1770124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2"/>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Add-in 1">
                <a:extLst>
                  <a:ext uri="{FF2B5EF4-FFF2-40B4-BE49-F238E27FC236}">
                    <a16:creationId xmlns:a16="http://schemas.microsoft.com/office/drawing/2014/main" id="{D24824F2-F632-96F2-9C23-EADAD0732FB6}"/>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2" name="Add-in 1">
                <a:extLst>
                  <a:ext uri="{FF2B5EF4-FFF2-40B4-BE49-F238E27FC236}">
                    <a16:creationId xmlns:a16="http://schemas.microsoft.com/office/drawing/2014/main" id="{D24824F2-F632-96F2-9C23-EADAD0732FB6}"/>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25424696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53B4E-33F9-AAFE-6ACC-65F43D0A6A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B7F1AE-AA18-7D0D-6C2E-88DAB97EC683}"/>
              </a:ext>
            </a:extLst>
          </p:cNvPr>
          <p:cNvSpPr>
            <a:spLocks noGrp="1"/>
          </p:cNvSpPr>
          <p:nvPr>
            <p:ph type="title"/>
          </p:nvPr>
        </p:nvSpPr>
        <p:spPr>
          <a:xfrm>
            <a:off x="1640156" y="332010"/>
            <a:ext cx="10259744" cy="1280890"/>
          </a:xfrm>
        </p:spPr>
        <p:txBody>
          <a:bodyPr>
            <a:normAutofit/>
          </a:bodyPr>
          <a:lstStyle/>
          <a:p>
            <a:r>
              <a:rPr lang="en-US" sz="7200" b="1" dirty="0"/>
              <a:t>The Scientific Method</a:t>
            </a:r>
          </a:p>
        </p:txBody>
      </p:sp>
      <p:sp>
        <p:nvSpPr>
          <p:cNvPr id="5" name="Content Placeholder 2">
            <a:extLst>
              <a:ext uri="{FF2B5EF4-FFF2-40B4-BE49-F238E27FC236}">
                <a16:creationId xmlns:a16="http://schemas.microsoft.com/office/drawing/2014/main" id="{B69CD184-A8D5-9394-BF7D-0BBAEC4D4382}"/>
              </a:ext>
            </a:extLst>
          </p:cNvPr>
          <p:cNvSpPr txBox="1">
            <a:spLocks/>
          </p:cNvSpPr>
          <p:nvPr/>
        </p:nvSpPr>
        <p:spPr>
          <a:xfrm>
            <a:off x="1640156" y="1727200"/>
            <a:ext cx="10158144" cy="4798790"/>
          </a:xfrm>
          <a:prstGeom prst="rect">
            <a:avLst/>
          </a:prstGeom>
        </p:spPr>
        <p:txBody>
          <a:bodyPr>
            <a:normAutofit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5400" dirty="0">
                <a:solidFill>
                  <a:srgbClr val="000000"/>
                </a:solidFill>
                <a:latin typeface="system-ui"/>
              </a:rPr>
              <a:t>Google AI Overview: “Repeatability is crucial to the scientific method because it allows scientists to validate their findings and build confidence in their results.”</a:t>
            </a:r>
          </a:p>
        </p:txBody>
      </p:sp>
    </p:spTree>
    <p:extLst>
      <p:ext uri="{BB962C8B-B14F-4D97-AF65-F5344CB8AC3E}">
        <p14:creationId xmlns:p14="http://schemas.microsoft.com/office/powerpoint/2010/main" val="2761282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Add-in 1">
                <a:extLst>
                  <a:ext uri="{FF2B5EF4-FFF2-40B4-BE49-F238E27FC236}">
                    <a16:creationId xmlns:a16="http://schemas.microsoft.com/office/drawing/2014/main" id="{B687CCE4-93FF-B049-C6FD-7648BBD1D059}"/>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2" name="Add-in 1">
                <a:extLst>
                  <a:ext uri="{FF2B5EF4-FFF2-40B4-BE49-F238E27FC236}">
                    <a16:creationId xmlns:a16="http://schemas.microsoft.com/office/drawing/2014/main" id="{B687CCE4-93FF-B049-C6FD-7648BBD1D059}"/>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1023410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EF386-9E1A-11DE-9161-E08E27A8C0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82CADE-DAFB-716F-7077-E725EBED554B}"/>
              </a:ext>
            </a:extLst>
          </p:cNvPr>
          <p:cNvSpPr>
            <a:spLocks noGrp="1"/>
          </p:cNvSpPr>
          <p:nvPr>
            <p:ph type="title"/>
          </p:nvPr>
        </p:nvSpPr>
        <p:spPr>
          <a:xfrm>
            <a:off x="1640156" y="332010"/>
            <a:ext cx="10259744" cy="1280890"/>
          </a:xfrm>
        </p:spPr>
        <p:txBody>
          <a:bodyPr>
            <a:normAutofit/>
          </a:bodyPr>
          <a:lstStyle/>
          <a:p>
            <a:r>
              <a:rPr lang="en-US" sz="7200" b="1" dirty="0"/>
              <a:t>Evolution as science?</a:t>
            </a:r>
          </a:p>
        </p:txBody>
      </p:sp>
      <p:sp>
        <p:nvSpPr>
          <p:cNvPr id="5" name="Content Placeholder 2">
            <a:extLst>
              <a:ext uri="{FF2B5EF4-FFF2-40B4-BE49-F238E27FC236}">
                <a16:creationId xmlns:a16="http://schemas.microsoft.com/office/drawing/2014/main" id="{6EA16BBF-20E2-82EF-424D-4EC02A5DC3FA}"/>
              </a:ext>
            </a:extLst>
          </p:cNvPr>
          <p:cNvSpPr txBox="1">
            <a:spLocks/>
          </p:cNvSpPr>
          <p:nvPr/>
        </p:nvSpPr>
        <p:spPr>
          <a:xfrm>
            <a:off x="1640156" y="1727200"/>
            <a:ext cx="10158144" cy="4798790"/>
          </a:xfrm>
          <a:prstGeom prst="rect">
            <a:avLst/>
          </a:prstGeom>
        </p:spPr>
        <p:txBody>
          <a:bodyPr>
            <a:normAutofit fontScale="92500"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5400" b="0" dirty="0">
                <a:solidFill>
                  <a:srgbClr val="000000"/>
                </a:solidFill>
                <a:effectLst/>
                <a:latin typeface="system-ui"/>
              </a:rPr>
              <a:t>Evolution </a:t>
            </a:r>
            <a:r>
              <a:rPr lang="en-US" sz="5400" b="0" u="sng" dirty="0">
                <a:solidFill>
                  <a:srgbClr val="000000"/>
                </a:solidFill>
                <a:effectLst/>
                <a:latin typeface="system-ui"/>
              </a:rPr>
              <a:t>has not been observed</a:t>
            </a:r>
          </a:p>
          <a:p>
            <a:pPr lvl="1"/>
            <a:r>
              <a:rPr lang="en-US" sz="5200" dirty="0">
                <a:solidFill>
                  <a:srgbClr val="000000"/>
                </a:solidFill>
                <a:latin typeface="system-ui"/>
              </a:rPr>
              <a:t>We do see variations </a:t>
            </a:r>
            <a:r>
              <a:rPr lang="en-US" sz="5200" u="sng" dirty="0">
                <a:solidFill>
                  <a:srgbClr val="000000"/>
                </a:solidFill>
                <a:latin typeface="system-ui"/>
              </a:rPr>
              <a:t>within</a:t>
            </a:r>
            <a:r>
              <a:rPr lang="en-US" sz="5200" dirty="0">
                <a:solidFill>
                  <a:srgbClr val="000000"/>
                </a:solidFill>
                <a:latin typeface="system-ui"/>
              </a:rPr>
              <a:t> kinds</a:t>
            </a:r>
          </a:p>
          <a:p>
            <a:pPr lvl="2"/>
            <a:r>
              <a:rPr lang="en-US" sz="5000" dirty="0">
                <a:solidFill>
                  <a:srgbClr val="000000"/>
                </a:solidFill>
                <a:latin typeface="system-ui"/>
              </a:rPr>
              <a:t>Dog breeds for example. Still a dog.</a:t>
            </a:r>
          </a:p>
          <a:p>
            <a:pPr lvl="1"/>
            <a:r>
              <a:rPr lang="en-US" sz="5200" dirty="0">
                <a:solidFill>
                  <a:srgbClr val="000000"/>
                </a:solidFill>
                <a:latin typeface="system-ui"/>
              </a:rPr>
              <a:t>But no evolving </a:t>
            </a:r>
            <a:r>
              <a:rPr lang="en-US" sz="5200" u="sng" dirty="0">
                <a:solidFill>
                  <a:srgbClr val="000000"/>
                </a:solidFill>
                <a:latin typeface="system-ui"/>
              </a:rPr>
              <a:t>between</a:t>
            </a:r>
            <a:r>
              <a:rPr lang="en-US" sz="5200" dirty="0">
                <a:solidFill>
                  <a:srgbClr val="000000"/>
                </a:solidFill>
                <a:latin typeface="system-ui"/>
              </a:rPr>
              <a:t> kinds</a:t>
            </a:r>
          </a:p>
          <a:p>
            <a:r>
              <a:rPr lang="en-US" sz="5400" dirty="0">
                <a:solidFill>
                  <a:srgbClr val="000000"/>
                </a:solidFill>
                <a:latin typeface="system-ui"/>
              </a:rPr>
              <a:t>Evolution </a:t>
            </a:r>
            <a:r>
              <a:rPr lang="en-US" sz="5400" u="sng" dirty="0">
                <a:solidFill>
                  <a:srgbClr val="000000"/>
                </a:solidFill>
                <a:latin typeface="system-ui"/>
              </a:rPr>
              <a:t>could not be repeated</a:t>
            </a:r>
          </a:p>
          <a:p>
            <a:pPr lvl="1"/>
            <a:r>
              <a:rPr lang="en-US" sz="5200" dirty="0">
                <a:solidFill>
                  <a:srgbClr val="000000"/>
                </a:solidFill>
                <a:latin typeface="system-ui"/>
              </a:rPr>
              <a:t>Who can wait millions of years?</a:t>
            </a:r>
            <a:endParaRPr lang="en-US" sz="5200" dirty="0"/>
          </a:p>
        </p:txBody>
      </p:sp>
    </p:spTree>
    <p:extLst>
      <p:ext uri="{BB962C8B-B14F-4D97-AF65-F5344CB8AC3E}">
        <p14:creationId xmlns:p14="http://schemas.microsoft.com/office/powerpoint/2010/main" val="719176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 calcmode="lin" valueType="num">
                                      <p:cBhvr additive="base">
                                        <p:cTn id="3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3"/>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we="http://schemas.microsoft.com/office/webextensions/webextension/2010/11" xmlns:pca="http://schemas.microsoft.com/office/powerpoint/2013/contentapp" Requires="we pca">
          <p:graphicFrame>
            <p:nvGraphicFramePr>
              <p:cNvPr id="2" name="Add-in 1">
                <a:extLst>
                  <a:ext uri="{FF2B5EF4-FFF2-40B4-BE49-F238E27FC236}">
                    <a16:creationId xmlns:a16="http://schemas.microsoft.com/office/drawing/2014/main" id="{5B99F91A-82A3-F2F0-4707-3DB4E7E0CA61}"/>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p:pic>
            <p:nvPicPr>
              <p:cNvPr id="2" name="Add-in 1">
                <a:extLst>
                  <a:ext uri="{FF2B5EF4-FFF2-40B4-BE49-F238E27FC236}">
                    <a16:creationId xmlns:a16="http://schemas.microsoft.com/office/drawing/2014/main" id="{5B99F91A-82A3-F2F0-4707-3DB4E7E0CA61}"/>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29488920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B9BC4-A2E7-F429-A481-E4B277636B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671CE7-287A-1CBC-6BEF-810EBCDDB9D2}"/>
              </a:ext>
            </a:extLst>
          </p:cNvPr>
          <p:cNvSpPr>
            <a:spLocks noGrp="1"/>
          </p:cNvSpPr>
          <p:nvPr>
            <p:ph type="title"/>
          </p:nvPr>
        </p:nvSpPr>
        <p:spPr>
          <a:xfrm>
            <a:off x="1640156" y="332010"/>
            <a:ext cx="10259744" cy="1280890"/>
          </a:xfrm>
        </p:spPr>
        <p:txBody>
          <a:bodyPr>
            <a:normAutofit/>
          </a:bodyPr>
          <a:lstStyle/>
          <a:p>
            <a:r>
              <a:rPr lang="en-US" sz="7200" b="1" dirty="0"/>
              <a:t>Creation as science?</a:t>
            </a:r>
          </a:p>
        </p:txBody>
      </p:sp>
      <p:sp>
        <p:nvSpPr>
          <p:cNvPr id="5" name="Content Placeholder 2">
            <a:extLst>
              <a:ext uri="{FF2B5EF4-FFF2-40B4-BE49-F238E27FC236}">
                <a16:creationId xmlns:a16="http://schemas.microsoft.com/office/drawing/2014/main" id="{F7C2FDA1-49AC-AB64-129D-8AC6AD7A6804}"/>
              </a:ext>
            </a:extLst>
          </p:cNvPr>
          <p:cNvSpPr txBox="1">
            <a:spLocks/>
          </p:cNvSpPr>
          <p:nvPr/>
        </p:nvSpPr>
        <p:spPr>
          <a:xfrm>
            <a:off x="1640156" y="1727200"/>
            <a:ext cx="10158144" cy="4798790"/>
          </a:xfrm>
          <a:prstGeom prst="rect">
            <a:avLst/>
          </a:prstGeom>
        </p:spPr>
        <p:txBody>
          <a:bodyPr>
            <a:normAutofit fontScale="625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5400" b="0" dirty="0">
                <a:solidFill>
                  <a:srgbClr val="000000"/>
                </a:solidFill>
                <a:effectLst/>
                <a:latin typeface="system-ui"/>
              </a:rPr>
              <a:t>Creation </a:t>
            </a:r>
            <a:r>
              <a:rPr lang="en-US" sz="5400" b="0" u="sng" dirty="0">
                <a:solidFill>
                  <a:srgbClr val="000000"/>
                </a:solidFill>
                <a:effectLst/>
                <a:latin typeface="system-ui"/>
              </a:rPr>
              <a:t>has been observed</a:t>
            </a:r>
          </a:p>
          <a:p>
            <a:pPr lvl="1"/>
            <a:r>
              <a:rPr lang="en-US" sz="5200" i="1" dirty="0">
                <a:solidFill>
                  <a:srgbClr val="000000"/>
                </a:solidFill>
                <a:latin typeface="system-ui"/>
              </a:rPr>
              <a:t>Romans 19-20, “what can be known about God is plain to them, because God has shown it to them. For his invisible attributes, namely, his eternal power and divine nature, have been clearly perceived, ever since the creation of the world, in the things that have been made. So they are without excuse.” Also see Psalm 19</a:t>
            </a:r>
          </a:p>
          <a:p>
            <a:r>
              <a:rPr lang="en-US" sz="5600" dirty="0">
                <a:solidFill>
                  <a:srgbClr val="000000"/>
                </a:solidFill>
                <a:latin typeface="system-ui"/>
              </a:rPr>
              <a:t>But Creation </a:t>
            </a:r>
            <a:r>
              <a:rPr lang="en-US" sz="5600" u="sng" dirty="0">
                <a:solidFill>
                  <a:srgbClr val="000000"/>
                </a:solidFill>
                <a:latin typeface="system-ui"/>
              </a:rPr>
              <a:t>cannot be repeated by man </a:t>
            </a:r>
            <a:r>
              <a:rPr lang="en-US" sz="5600" dirty="0">
                <a:solidFill>
                  <a:srgbClr val="000000"/>
                </a:solidFill>
                <a:latin typeface="system-ui"/>
              </a:rPr>
              <a:t>(God, yes)</a:t>
            </a:r>
          </a:p>
          <a:p>
            <a:r>
              <a:rPr lang="en-US" sz="5600" dirty="0">
                <a:solidFill>
                  <a:srgbClr val="000000"/>
                </a:solidFill>
                <a:latin typeface="system-ui"/>
              </a:rPr>
              <a:t>However, science supports the existence of a Creator</a:t>
            </a:r>
          </a:p>
          <a:p>
            <a:pPr lvl="1"/>
            <a:r>
              <a:rPr lang="en-US" sz="5400" dirty="0">
                <a:solidFill>
                  <a:srgbClr val="000000"/>
                </a:solidFill>
                <a:latin typeface="system-ui"/>
              </a:rPr>
              <a:t>Take the example of the DNA molecule</a:t>
            </a:r>
          </a:p>
        </p:txBody>
      </p:sp>
    </p:spTree>
    <p:extLst>
      <p:ext uri="{BB962C8B-B14F-4D97-AF65-F5344CB8AC3E}">
        <p14:creationId xmlns:p14="http://schemas.microsoft.com/office/powerpoint/2010/main" val="2547216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3"/>
    </p:bld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E612726-6AD2-4BFC-B44A-BA092E156C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403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84B9C2C-FD52-48EF-8BDE-720C5030FE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37129"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Freeform 11">
            <a:extLst>
              <a:ext uri="{FF2B5EF4-FFF2-40B4-BE49-F238E27FC236}">
                <a16:creationId xmlns:a16="http://schemas.microsoft.com/office/drawing/2014/main" id="{A1DE0485-65C8-4D95-9B34-C55884FC27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pic>
        <p:nvPicPr>
          <p:cNvPr id="3" name="Picture 2" descr="A dna structure with different colored lines&#10;&#10;Description automatically generated with medium confidence">
            <a:extLst>
              <a:ext uri="{FF2B5EF4-FFF2-40B4-BE49-F238E27FC236}">
                <a16:creationId xmlns:a16="http://schemas.microsoft.com/office/drawing/2014/main" id="{9E670721-C555-A3B9-B2CE-BF1994C57465}"/>
              </a:ext>
            </a:extLst>
          </p:cNvPr>
          <p:cNvPicPr>
            <a:picLocks noChangeAspect="1"/>
          </p:cNvPicPr>
          <p:nvPr/>
        </p:nvPicPr>
        <p:blipFill>
          <a:blip r:embed="rId3"/>
          <a:stretch>
            <a:fillRect/>
          </a:stretch>
        </p:blipFill>
        <p:spPr>
          <a:xfrm>
            <a:off x="6479179" y="444133"/>
            <a:ext cx="5650257" cy="6226179"/>
          </a:xfrm>
          <a:prstGeom prst="rect">
            <a:avLst/>
          </a:prstGeom>
        </p:spPr>
      </p:pic>
      <p:sp>
        <p:nvSpPr>
          <p:cNvPr id="4" name="TextBox 3">
            <a:extLst>
              <a:ext uri="{FF2B5EF4-FFF2-40B4-BE49-F238E27FC236}">
                <a16:creationId xmlns:a16="http://schemas.microsoft.com/office/drawing/2014/main" id="{12C7ABF2-62DE-EAE6-C78B-6FA8A36F8279}"/>
              </a:ext>
            </a:extLst>
          </p:cNvPr>
          <p:cNvSpPr txBox="1"/>
          <p:nvPr/>
        </p:nvSpPr>
        <p:spPr>
          <a:xfrm>
            <a:off x="1606378" y="632718"/>
            <a:ext cx="5016844" cy="6001643"/>
          </a:xfrm>
          <a:prstGeom prst="rect">
            <a:avLst/>
          </a:prstGeom>
          <a:noFill/>
        </p:spPr>
        <p:txBody>
          <a:bodyPr wrap="square" rtlCol="0">
            <a:spAutoFit/>
          </a:bodyPr>
          <a:lstStyle/>
          <a:p>
            <a:r>
              <a:rPr lang="en-US" sz="3200" b="1" dirty="0">
                <a:latin typeface="Cambria" panose="02040503050406030204" pitchFamily="18" charset="0"/>
                <a:cs typeface="Calibri" panose="020F0502020204030204" pitchFamily="34" charset="0"/>
              </a:rPr>
              <a:t>DNA Molecule</a:t>
            </a:r>
          </a:p>
          <a:p>
            <a:endParaRPr lang="en-US" sz="3200" dirty="0">
              <a:latin typeface="Cambria" panose="02040503050406030204" pitchFamily="18" charset="0"/>
              <a:cs typeface="Calibri" panose="020F0502020204030204" pitchFamily="34" charset="0"/>
            </a:endParaRPr>
          </a:p>
          <a:p>
            <a:r>
              <a:rPr lang="en-US" sz="3200" dirty="0">
                <a:latin typeface="Cambria" panose="02040503050406030204" pitchFamily="18" charset="0"/>
                <a:cs typeface="Calibri" panose="020F0502020204030204" pitchFamily="34" charset="0"/>
              </a:rPr>
              <a:t>Digital computers are mathematically “base 2”. DNA is considered a "base 4" digital system, meaning it uses four different bases to encode information: adenine (A), cytosine (C), guanine (G), and thymine (T). DNA information is unbelievably dense!</a:t>
            </a:r>
          </a:p>
        </p:txBody>
      </p:sp>
    </p:spTree>
    <p:extLst>
      <p:ext uri="{BB962C8B-B14F-4D97-AF65-F5344CB8AC3E}">
        <p14:creationId xmlns:p14="http://schemas.microsoft.com/office/powerpoint/2010/main" val="684538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5BFE604-C083-2A03-C7C3-5CFEE8D11FAD}"/>
              </a:ext>
            </a:extLst>
          </p:cNvPr>
          <p:cNvPicPr>
            <a:picLocks noChangeAspect="1"/>
          </p:cNvPicPr>
          <p:nvPr/>
        </p:nvPicPr>
        <p:blipFill>
          <a:blip r:embed="rId3"/>
          <a:stretch>
            <a:fillRect/>
          </a:stretch>
        </p:blipFill>
        <p:spPr>
          <a:xfrm>
            <a:off x="6910251" y="165777"/>
            <a:ext cx="5003074" cy="6526446"/>
          </a:xfrm>
          <a:prstGeom prst="rect">
            <a:avLst/>
          </a:prstGeom>
        </p:spPr>
      </p:pic>
      <p:sp>
        <p:nvSpPr>
          <p:cNvPr id="6" name="Content Placeholder 2">
            <a:extLst>
              <a:ext uri="{FF2B5EF4-FFF2-40B4-BE49-F238E27FC236}">
                <a16:creationId xmlns:a16="http://schemas.microsoft.com/office/drawing/2014/main" id="{41D3D4D7-E119-EB9B-FBA4-324A19AA4CCB}"/>
              </a:ext>
            </a:extLst>
          </p:cNvPr>
          <p:cNvSpPr txBox="1">
            <a:spLocks/>
          </p:cNvSpPr>
          <p:nvPr/>
        </p:nvSpPr>
        <p:spPr>
          <a:xfrm>
            <a:off x="1600385" y="726077"/>
            <a:ext cx="4704722" cy="5966145"/>
          </a:xfrm>
          <a:prstGeom prst="rect">
            <a:avLst/>
          </a:prstGeom>
        </p:spPr>
        <p:txBody>
          <a:bodyPr>
            <a:normAutofit fontScale="92500"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3500" b="1" dirty="0">
                <a:latin typeface="Cambria" panose="02040503050406030204" pitchFamily="18" charset="0"/>
                <a:cs typeface="Calibri" panose="020F0502020204030204" pitchFamily="34" charset="0"/>
              </a:rPr>
              <a:t>How dense is DNA Info?</a:t>
            </a:r>
          </a:p>
          <a:p>
            <a:pPr marL="0" indent="0">
              <a:buNone/>
            </a:pPr>
            <a:endParaRPr lang="en-US" sz="3200" b="1" dirty="0">
              <a:latin typeface="Cambria" panose="02040503050406030204" pitchFamily="18" charset="0"/>
              <a:cs typeface="Calibri" panose="020F0502020204030204" pitchFamily="34" charset="0"/>
            </a:endParaRPr>
          </a:p>
          <a:p>
            <a:r>
              <a:rPr lang="en-US" sz="3500" dirty="0">
                <a:latin typeface="Cambria" panose="02040503050406030204" pitchFamily="18" charset="0"/>
                <a:cs typeface="Calibri" panose="020F0502020204030204" pitchFamily="34" charset="0"/>
              </a:rPr>
              <a:t>“One cubic millimeter of DNA contains about 470 petabytes of data. This is equivalent to 470,000 laptop 1TB hard drives.”</a:t>
            </a:r>
          </a:p>
          <a:p>
            <a:r>
              <a:rPr lang="en-US" sz="3500" dirty="0">
                <a:latin typeface="Cambria" panose="02040503050406030204" pitchFamily="18" charset="0"/>
                <a:cs typeface="Calibri" panose="020F0502020204030204" pitchFamily="34" charset="0"/>
              </a:rPr>
              <a:t>Stacked on top of each other this pile of hard drives is half the height of Mount Everest.</a:t>
            </a:r>
          </a:p>
          <a:p>
            <a:endParaRPr lang="en-US" sz="2400" dirty="0"/>
          </a:p>
        </p:txBody>
      </p:sp>
    </p:spTree>
    <p:extLst>
      <p:ext uri="{BB962C8B-B14F-4D97-AF65-F5344CB8AC3E}">
        <p14:creationId xmlns:p14="http://schemas.microsoft.com/office/powerpoint/2010/main" val="2779042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988668B-58C2-5F13-2CF5-ADE88FAD4275}"/>
              </a:ext>
            </a:extLst>
          </p:cNvPr>
          <p:cNvPicPr>
            <a:picLocks noChangeAspect="1"/>
          </p:cNvPicPr>
          <p:nvPr/>
        </p:nvPicPr>
        <p:blipFill>
          <a:blip r:embed="rId3"/>
          <a:stretch>
            <a:fillRect/>
          </a:stretch>
        </p:blipFill>
        <p:spPr>
          <a:xfrm>
            <a:off x="2446932" y="305342"/>
            <a:ext cx="9570901" cy="6309947"/>
          </a:xfrm>
          <a:prstGeom prst="rect">
            <a:avLst/>
          </a:prstGeom>
        </p:spPr>
      </p:pic>
    </p:spTree>
    <p:extLst>
      <p:ext uri="{BB962C8B-B14F-4D97-AF65-F5344CB8AC3E}">
        <p14:creationId xmlns:p14="http://schemas.microsoft.com/office/powerpoint/2010/main" val="7642112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6F733-040A-A7AE-A74C-5C3F34C32C86}"/>
              </a:ext>
            </a:extLst>
          </p:cNvPr>
          <p:cNvSpPr txBox="1">
            <a:spLocks/>
          </p:cNvSpPr>
          <p:nvPr/>
        </p:nvSpPr>
        <p:spPr>
          <a:xfrm>
            <a:off x="1640156" y="332010"/>
            <a:ext cx="10259744" cy="1280890"/>
          </a:xfrm>
          <a:prstGeom prst="rect">
            <a:avLst/>
          </a:prstGeom>
        </p:spPr>
        <p:txBody>
          <a:bodyPr>
            <a:normAutofit fontScale="62500" lnSpcReduction="2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7200" b="1" dirty="0"/>
              <a:t>The Future of Data is Genetic Storage</a:t>
            </a:r>
          </a:p>
        </p:txBody>
      </p:sp>
      <p:sp>
        <p:nvSpPr>
          <p:cNvPr id="3" name="Content Placeholder 2">
            <a:extLst>
              <a:ext uri="{FF2B5EF4-FFF2-40B4-BE49-F238E27FC236}">
                <a16:creationId xmlns:a16="http://schemas.microsoft.com/office/drawing/2014/main" id="{9BFBFAE3-1E29-B9D0-D03C-F26B820E7128}"/>
              </a:ext>
            </a:extLst>
          </p:cNvPr>
          <p:cNvSpPr txBox="1">
            <a:spLocks/>
          </p:cNvSpPr>
          <p:nvPr/>
        </p:nvSpPr>
        <p:spPr>
          <a:xfrm>
            <a:off x="1640156" y="1727200"/>
            <a:ext cx="10158144" cy="4798790"/>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0" dirty="0">
                <a:solidFill>
                  <a:srgbClr val="000000"/>
                </a:solidFill>
                <a:effectLst/>
                <a:latin typeface="system-ui"/>
              </a:rPr>
              <a:t>“Top research scientists in the fields of genetics and computer science have realized DNA’s potential as an efficient storage mechanism.”</a:t>
            </a:r>
          </a:p>
          <a:p>
            <a:r>
              <a:rPr lang="en-US" sz="2600" dirty="0">
                <a:solidFill>
                  <a:srgbClr val="000000"/>
                </a:solidFill>
                <a:latin typeface="system-ui"/>
              </a:rPr>
              <a:t>“Today, researchers at Microsoft and the University of Washington have built the world’s first automated system that can read and write to DNA. The MIT-based startup CATALOG has reportedly been able to store the entire repository of English-language Wikipedia pages in a small vial of DNA.”</a:t>
            </a:r>
          </a:p>
          <a:p>
            <a:r>
              <a:rPr lang="en-US" sz="2600" dirty="0">
                <a:solidFill>
                  <a:srgbClr val="000000"/>
                </a:solidFill>
                <a:latin typeface="system-ui"/>
              </a:rPr>
              <a:t>Questions: </a:t>
            </a:r>
          </a:p>
          <a:p>
            <a:pPr lvl="1"/>
            <a:r>
              <a:rPr lang="en-US" sz="2600" dirty="0">
                <a:solidFill>
                  <a:srgbClr val="000000"/>
                </a:solidFill>
                <a:latin typeface="system-ui"/>
              </a:rPr>
              <a:t>Where did the Wikipedia data come from?</a:t>
            </a:r>
          </a:p>
          <a:p>
            <a:pPr lvl="1"/>
            <a:r>
              <a:rPr lang="en-US" sz="2600" dirty="0">
                <a:solidFill>
                  <a:srgbClr val="000000"/>
                </a:solidFill>
                <a:latin typeface="system-ui"/>
              </a:rPr>
              <a:t>Who is putting that data in there?</a:t>
            </a:r>
          </a:p>
        </p:txBody>
      </p:sp>
    </p:spTree>
    <p:extLst>
      <p:ext uri="{BB962C8B-B14F-4D97-AF65-F5344CB8AC3E}">
        <p14:creationId xmlns:p14="http://schemas.microsoft.com/office/powerpoint/2010/main" val="255629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6D3DA63-CD5F-BA2B-D2AF-69978F670A5A}"/>
              </a:ext>
            </a:extLst>
          </p:cNvPr>
          <p:cNvSpPr txBox="1">
            <a:spLocks/>
          </p:cNvSpPr>
          <p:nvPr/>
        </p:nvSpPr>
        <p:spPr>
          <a:xfrm>
            <a:off x="1640156" y="332010"/>
            <a:ext cx="10259744" cy="1280890"/>
          </a:xfrm>
          <a:prstGeom prst="rect">
            <a:avLst/>
          </a:prstGeom>
        </p:spPr>
        <p:txBody>
          <a:bodyPr>
            <a:normAutofit fontScale="62500" lnSpcReduction="2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7200" b="1" dirty="0"/>
              <a:t>Where does the information in DNA come from?</a:t>
            </a:r>
          </a:p>
        </p:txBody>
      </p:sp>
      <p:sp>
        <p:nvSpPr>
          <p:cNvPr id="6" name="Content Placeholder 2">
            <a:extLst>
              <a:ext uri="{FF2B5EF4-FFF2-40B4-BE49-F238E27FC236}">
                <a16:creationId xmlns:a16="http://schemas.microsoft.com/office/drawing/2014/main" id="{FD070ED4-F150-5557-0C92-D6437D592381}"/>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5400" b="0" dirty="0">
                <a:solidFill>
                  <a:srgbClr val="000000"/>
                </a:solidFill>
                <a:effectLst/>
                <a:latin typeface="system-ui"/>
              </a:rPr>
              <a:t>From Google AI Overview:</a:t>
            </a:r>
          </a:p>
          <a:p>
            <a:pPr lvl="1"/>
            <a:r>
              <a:rPr lang="en-US" sz="5200" dirty="0">
                <a:solidFill>
                  <a:srgbClr val="000000"/>
                </a:solidFill>
                <a:latin typeface="system-ui"/>
              </a:rPr>
              <a:t>“</a:t>
            </a:r>
            <a:r>
              <a:rPr lang="en-US" sz="5200" b="0" dirty="0">
                <a:solidFill>
                  <a:srgbClr val="000000"/>
                </a:solidFill>
                <a:effectLst/>
                <a:latin typeface="system-ui"/>
              </a:rPr>
              <a:t>The information in DNA comes from an organism's parents.”</a:t>
            </a:r>
          </a:p>
          <a:p>
            <a:pPr lvl="1"/>
            <a:r>
              <a:rPr lang="en-US" sz="5200" dirty="0">
                <a:solidFill>
                  <a:srgbClr val="000000"/>
                </a:solidFill>
                <a:latin typeface="system-ui"/>
              </a:rPr>
              <a:t>Why is a giraffe’s</a:t>
            </a:r>
            <a:br>
              <a:rPr lang="en-US" sz="5200" dirty="0">
                <a:solidFill>
                  <a:srgbClr val="000000"/>
                </a:solidFill>
                <a:latin typeface="system-ui"/>
              </a:rPr>
            </a:br>
            <a:r>
              <a:rPr lang="en-US" sz="5200" dirty="0">
                <a:solidFill>
                  <a:srgbClr val="000000"/>
                </a:solidFill>
                <a:latin typeface="system-ui"/>
              </a:rPr>
              <a:t> neck so long?</a:t>
            </a:r>
          </a:p>
        </p:txBody>
      </p:sp>
      <p:pic>
        <p:nvPicPr>
          <p:cNvPr id="7" name="Picture 6">
            <a:extLst>
              <a:ext uri="{FF2B5EF4-FFF2-40B4-BE49-F238E27FC236}">
                <a16:creationId xmlns:a16="http://schemas.microsoft.com/office/drawing/2014/main" id="{7A4DEA3D-48F3-EECF-B697-D8B5EEB9179E}"/>
              </a:ext>
            </a:extLst>
          </p:cNvPr>
          <p:cNvPicPr>
            <a:picLocks noChangeAspect="1"/>
          </p:cNvPicPr>
          <p:nvPr/>
        </p:nvPicPr>
        <p:blipFill>
          <a:blip r:embed="rId3"/>
          <a:stretch>
            <a:fillRect/>
          </a:stretch>
        </p:blipFill>
        <p:spPr>
          <a:xfrm>
            <a:off x="7404100" y="4501600"/>
            <a:ext cx="4495800" cy="2138690"/>
          </a:xfrm>
          <a:prstGeom prst="rect">
            <a:avLst/>
          </a:prstGeom>
        </p:spPr>
      </p:pic>
    </p:spTree>
    <p:extLst>
      <p:ext uri="{BB962C8B-B14F-4D97-AF65-F5344CB8AC3E}">
        <p14:creationId xmlns:p14="http://schemas.microsoft.com/office/powerpoint/2010/main" val="647379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2"/>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CA887-80B2-7533-4214-F75802DFF2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F7D5A9-98B0-F991-7E0C-ECB33A0910E3}"/>
              </a:ext>
            </a:extLst>
          </p:cNvPr>
          <p:cNvSpPr txBox="1">
            <a:spLocks/>
          </p:cNvSpPr>
          <p:nvPr/>
        </p:nvSpPr>
        <p:spPr>
          <a:xfrm>
            <a:off x="1640156" y="332010"/>
            <a:ext cx="10259744" cy="1280890"/>
          </a:xfrm>
          <a:prstGeom prst="rect">
            <a:avLst/>
          </a:prstGeom>
        </p:spPr>
        <p:txBody>
          <a:bodyPr>
            <a:normAutofit fontScale="77500" lnSpcReduction="2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7200" b="1" dirty="0"/>
              <a:t>Ever copied a computer file?</a:t>
            </a:r>
          </a:p>
        </p:txBody>
      </p:sp>
      <p:pic>
        <p:nvPicPr>
          <p:cNvPr id="7" name="DNA Replication.mp4">
            <a:hlinkClick r:id="" action="ppaction://media"/>
            <a:extLst>
              <a:ext uri="{FF2B5EF4-FFF2-40B4-BE49-F238E27FC236}">
                <a16:creationId xmlns:a16="http://schemas.microsoft.com/office/drawing/2014/main" id="{C6752859-63B8-9CB9-8B83-48F366F26D9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560325" y="1055825"/>
            <a:ext cx="9384253" cy="5248095"/>
          </a:xfrm>
          <a:prstGeom prst="rect">
            <a:avLst/>
          </a:prstGeom>
        </p:spPr>
      </p:pic>
    </p:spTree>
    <p:extLst>
      <p:ext uri="{BB962C8B-B14F-4D97-AF65-F5344CB8AC3E}">
        <p14:creationId xmlns:p14="http://schemas.microsoft.com/office/powerpoint/2010/main" val="2779901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66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Add-in 1">
                <a:extLst>
                  <a:ext uri="{FF2B5EF4-FFF2-40B4-BE49-F238E27FC236}">
                    <a16:creationId xmlns:a16="http://schemas.microsoft.com/office/drawing/2014/main" id="{3DBFB8E4-E376-A73B-1038-41CBB8423048}"/>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2" name="Add-in 1">
                <a:extLst>
                  <a:ext uri="{FF2B5EF4-FFF2-40B4-BE49-F238E27FC236}">
                    <a16:creationId xmlns:a16="http://schemas.microsoft.com/office/drawing/2014/main" id="{3DBFB8E4-E376-A73B-1038-41CBB8423048}"/>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32311615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Add-in 1">
                <a:extLst>
                  <a:ext uri="{FF2B5EF4-FFF2-40B4-BE49-F238E27FC236}">
                    <a16:creationId xmlns:a16="http://schemas.microsoft.com/office/drawing/2014/main" id="{42211134-345A-792E-88B1-43919B06B23B}"/>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2" name="Add-in 1">
                <a:extLst>
                  <a:ext uri="{FF2B5EF4-FFF2-40B4-BE49-F238E27FC236}">
                    <a16:creationId xmlns:a16="http://schemas.microsoft.com/office/drawing/2014/main" id="{42211134-345A-792E-88B1-43919B06B23B}"/>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17479012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Add-in 1">
                <a:extLst>
                  <a:ext uri="{FF2B5EF4-FFF2-40B4-BE49-F238E27FC236}">
                    <a16:creationId xmlns:a16="http://schemas.microsoft.com/office/drawing/2014/main" id="{7CA04FDA-EC0F-6069-22F8-D721D0B51FDC}"/>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2" name="Add-in 1">
                <a:extLst>
                  <a:ext uri="{FF2B5EF4-FFF2-40B4-BE49-F238E27FC236}">
                    <a16:creationId xmlns:a16="http://schemas.microsoft.com/office/drawing/2014/main" id="{7CA04FDA-EC0F-6069-22F8-D721D0B51FDC}"/>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27379668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B2B09-AB40-F225-0502-341391242B2B}"/>
              </a:ext>
            </a:extLst>
          </p:cNvPr>
          <p:cNvSpPr>
            <a:spLocks noGrp="1"/>
          </p:cNvSpPr>
          <p:nvPr>
            <p:ph type="title"/>
          </p:nvPr>
        </p:nvSpPr>
        <p:spPr>
          <a:xfrm>
            <a:off x="1640156" y="332010"/>
            <a:ext cx="10259744" cy="1280890"/>
          </a:xfrm>
        </p:spPr>
        <p:txBody>
          <a:bodyPr>
            <a:normAutofit/>
          </a:bodyPr>
          <a:lstStyle/>
          <a:p>
            <a:r>
              <a:rPr lang="en-US" sz="7200" b="1" dirty="0"/>
              <a:t>Genesis Introduction</a:t>
            </a:r>
          </a:p>
        </p:txBody>
      </p:sp>
      <p:sp>
        <p:nvSpPr>
          <p:cNvPr id="5" name="Content Placeholder 2">
            <a:extLst>
              <a:ext uri="{FF2B5EF4-FFF2-40B4-BE49-F238E27FC236}">
                <a16:creationId xmlns:a16="http://schemas.microsoft.com/office/drawing/2014/main" id="{F48A8D3B-FE80-BB48-A764-C0BBA511CC3A}"/>
              </a:ext>
            </a:extLst>
          </p:cNvPr>
          <p:cNvSpPr txBox="1">
            <a:spLocks/>
          </p:cNvSpPr>
          <p:nvPr/>
        </p:nvSpPr>
        <p:spPr>
          <a:xfrm>
            <a:off x="1640156" y="1727200"/>
            <a:ext cx="10158144" cy="4798790"/>
          </a:xfrm>
          <a:prstGeom prst="rect">
            <a:avLst/>
          </a:prstGeom>
        </p:spPr>
        <p:txBody>
          <a:bodyPr>
            <a:normAutofit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3600" dirty="0"/>
              <a:t>Why is Genesis Foundational?</a:t>
            </a:r>
          </a:p>
          <a:p>
            <a:r>
              <a:rPr lang="en-US" sz="3800" dirty="0"/>
              <a:t>Who created God?</a:t>
            </a:r>
          </a:p>
          <a:p>
            <a:r>
              <a:rPr lang="en-US" sz="3800" dirty="0"/>
              <a:t>Who wrote Genesis?</a:t>
            </a:r>
          </a:p>
          <a:p>
            <a:r>
              <a:rPr lang="en-US" sz="3800" dirty="0"/>
              <a:t>When was Genesis Written?</a:t>
            </a:r>
          </a:p>
          <a:p>
            <a:r>
              <a:rPr lang="en-US" sz="3800" dirty="0"/>
              <a:t>What type of literature is Genesis?</a:t>
            </a:r>
          </a:p>
          <a:p>
            <a:r>
              <a:rPr lang="en-US" sz="3800" dirty="0"/>
              <a:t>The Unity of Genesis</a:t>
            </a:r>
          </a:p>
          <a:p>
            <a:r>
              <a:rPr lang="en-US" sz="3800" dirty="0"/>
              <a:t>The Unity of Scripture</a:t>
            </a:r>
          </a:p>
        </p:txBody>
      </p:sp>
    </p:spTree>
    <p:extLst>
      <p:ext uri="{BB962C8B-B14F-4D97-AF65-F5344CB8AC3E}">
        <p14:creationId xmlns:p14="http://schemas.microsoft.com/office/powerpoint/2010/main" val="2858089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 calcmode="lin" valueType="num">
                                      <p:cBhvr additive="base">
                                        <p:cTn id="3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anim calcmode="lin" valueType="num">
                                      <p:cBhvr additive="base">
                                        <p:cTn id="4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F2B44-7777-39DA-3EE1-D408299298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FCC7A6-63C0-B178-6D00-7B802A648ACD}"/>
              </a:ext>
            </a:extLst>
          </p:cNvPr>
          <p:cNvSpPr>
            <a:spLocks noGrp="1"/>
          </p:cNvSpPr>
          <p:nvPr>
            <p:ph type="title"/>
          </p:nvPr>
        </p:nvSpPr>
        <p:spPr>
          <a:xfrm>
            <a:off x="1640156" y="332010"/>
            <a:ext cx="10259744" cy="1280890"/>
          </a:xfrm>
        </p:spPr>
        <p:txBody>
          <a:bodyPr>
            <a:normAutofit fontScale="90000"/>
          </a:bodyPr>
          <a:lstStyle/>
          <a:p>
            <a:r>
              <a:rPr lang="en-US" sz="7200" b="1" dirty="0"/>
              <a:t>Genesis is Foundational</a:t>
            </a:r>
          </a:p>
        </p:txBody>
      </p:sp>
      <p:sp>
        <p:nvSpPr>
          <p:cNvPr id="5" name="Content Placeholder 2">
            <a:extLst>
              <a:ext uri="{FF2B5EF4-FFF2-40B4-BE49-F238E27FC236}">
                <a16:creationId xmlns:a16="http://schemas.microsoft.com/office/drawing/2014/main" id="{72C2EED3-7C1F-5BDB-12CF-B2402EB1AE72}"/>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14ECE541-78AA-2796-B632-91BE92CEB848}"/>
              </a:ext>
            </a:extLst>
          </p:cNvPr>
          <p:cNvSpPr txBox="1">
            <a:spLocks/>
          </p:cNvSpPr>
          <p:nvPr/>
        </p:nvSpPr>
        <p:spPr>
          <a:xfrm>
            <a:off x="1640156" y="1612899"/>
            <a:ext cx="10158144" cy="5023031"/>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3600" b="1" i="1" dirty="0"/>
              <a:t>Genesis 1:1, In the beginning God created the heavens and the earth.</a:t>
            </a:r>
          </a:p>
          <a:p>
            <a:pPr lvl="1"/>
            <a:r>
              <a:rPr lang="en-US" sz="3400" dirty="0"/>
              <a:t>The bible presumes the existence of God</a:t>
            </a:r>
          </a:p>
          <a:p>
            <a:pPr lvl="1"/>
            <a:r>
              <a:rPr lang="en-US" sz="3400" dirty="0"/>
              <a:t>It also indicates that God was already there </a:t>
            </a:r>
            <a:r>
              <a:rPr lang="en-US" sz="3400" u="sng" dirty="0"/>
              <a:t>before</a:t>
            </a:r>
            <a:r>
              <a:rPr lang="en-US" sz="3400" dirty="0"/>
              <a:t> the creation</a:t>
            </a:r>
          </a:p>
          <a:p>
            <a:pPr lvl="1"/>
            <a:r>
              <a:rPr lang="en-US" sz="3400" dirty="0"/>
              <a:t>The Universe was formed by God’s creative act, it didn’t “just happen”</a:t>
            </a:r>
          </a:p>
          <a:p>
            <a:pPr lvl="1"/>
            <a:r>
              <a:rPr lang="en-US" sz="3400" dirty="0"/>
              <a:t>The Universe has not existed forever</a:t>
            </a:r>
          </a:p>
          <a:p>
            <a:pPr lvl="1"/>
            <a:endParaRPr lang="en-US" sz="3400" dirty="0"/>
          </a:p>
        </p:txBody>
      </p:sp>
    </p:spTree>
    <p:extLst>
      <p:ext uri="{BB962C8B-B14F-4D97-AF65-F5344CB8AC3E}">
        <p14:creationId xmlns:p14="http://schemas.microsoft.com/office/powerpoint/2010/main" val="1583282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635D3-93C9-B456-F0C0-51ACF3BDF9CE}"/>
            </a:ext>
          </a:extLst>
        </p:cNvPr>
        <p:cNvGrpSpPr/>
        <p:nvPr/>
      </p:nvGrpSpPr>
      <p:grpSpPr>
        <a:xfrm>
          <a:off x="0" y="0"/>
          <a:ext cx="0" cy="0"/>
          <a:chOff x="0" y="0"/>
          <a:chExt cx="0" cy="0"/>
        </a:xfrm>
      </p:grpSpPr>
      <p:pic>
        <p:nvPicPr>
          <p:cNvPr id="7" name="Picture 6" descr="A black background with white text&#10;&#10;Description automatically generated">
            <a:extLst>
              <a:ext uri="{FF2B5EF4-FFF2-40B4-BE49-F238E27FC236}">
                <a16:creationId xmlns:a16="http://schemas.microsoft.com/office/drawing/2014/main" id="{CA2153F3-46B0-EAB5-AA3B-2544A3915C73}"/>
              </a:ext>
            </a:extLst>
          </p:cNvPr>
          <p:cNvPicPr>
            <a:picLocks noChangeAspect="1"/>
          </p:cNvPicPr>
          <p:nvPr/>
        </p:nvPicPr>
        <p:blipFill>
          <a:blip r:embed="rId3"/>
          <a:srcRect b="22073"/>
          <a:stretch/>
        </p:blipFill>
        <p:spPr>
          <a:xfrm>
            <a:off x="2856049" y="1348375"/>
            <a:ext cx="8942251" cy="5218187"/>
          </a:xfrm>
          <a:prstGeom prst="rect">
            <a:avLst/>
          </a:prstGeom>
        </p:spPr>
      </p:pic>
      <p:sp>
        <p:nvSpPr>
          <p:cNvPr id="2" name="Title 1">
            <a:extLst>
              <a:ext uri="{FF2B5EF4-FFF2-40B4-BE49-F238E27FC236}">
                <a16:creationId xmlns:a16="http://schemas.microsoft.com/office/drawing/2014/main" id="{E626F347-3BCE-AA59-4E34-CFA5042C8393}"/>
              </a:ext>
            </a:extLst>
          </p:cNvPr>
          <p:cNvSpPr>
            <a:spLocks noGrp="1"/>
          </p:cNvSpPr>
          <p:nvPr>
            <p:ph type="title"/>
          </p:nvPr>
        </p:nvSpPr>
        <p:spPr>
          <a:xfrm>
            <a:off x="1640156" y="332010"/>
            <a:ext cx="10259744" cy="1280890"/>
          </a:xfrm>
        </p:spPr>
        <p:txBody>
          <a:bodyPr>
            <a:normAutofit fontScale="90000"/>
          </a:bodyPr>
          <a:lstStyle/>
          <a:p>
            <a:r>
              <a:rPr lang="en-US" sz="7200" b="1" dirty="0"/>
              <a:t>Genesis is Foundational</a:t>
            </a:r>
          </a:p>
        </p:txBody>
      </p:sp>
      <p:sp>
        <p:nvSpPr>
          <p:cNvPr id="5" name="Content Placeholder 2">
            <a:extLst>
              <a:ext uri="{FF2B5EF4-FFF2-40B4-BE49-F238E27FC236}">
                <a16:creationId xmlns:a16="http://schemas.microsoft.com/office/drawing/2014/main" id="{A71D735B-C886-95BF-B940-3712D3EC451B}"/>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8" name="Left Arrow 7">
            <a:extLst>
              <a:ext uri="{FF2B5EF4-FFF2-40B4-BE49-F238E27FC236}">
                <a16:creationId xmlns:a16="http://schemas.microsoft.com/office/drawing/2014/main" id="{26015E65-177E-A818-38DC-8DB7EBE4126C}"/>
              </a:ext>
            </a:extLst>
          </p:cNvPr>
          <p:cNvSpPr/>
          <p:nvPr/>
        </p:nvSpPr>
        <p:spPr>
          <a:xfrm>
            <a:off x="4545874" y="3879091"/>
            <a:ext cx="6005970" cy="326572"/>
          </a:xfrm>
          <a:prstGeom prst="leftArrow">
            <a:avLst/>
          </a:prstGeom>
          <a:solidFill>
            <a:schemeClr val="accent1"/>
          </a:solidFill>
          <a:ln w="2508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406FDE6-E8B5-E6F2-CD7E-1F5B6712D875}"/>
              </a:ext>
            </a:extLst>
          </p:cNvPr>
          <p:cNvSpPr txBox="1"/>
          <p:nvPr/>
        </p:nvSpPr>
        <p:spPr>
          <a:xfrm>
            <a:off x="5899693" y="3805459"/>
            <a:ext cx="3435531" cy="461665"/>
          </a:xfrm>
          <a:prstGeom prst="rect">
            <a:avLst/>
          </a:prstGeom>
          <a:noFill/>
        </p:spPr>
        <p:txBody>
          <a:bodyPr wrap="square" rtlCol="0">
            <a:spAutoFit/>
          </a:bodyPr>
          <a:lstStyle/>
          <a:p>
            <a:r>
              <a:rPr lang="en-US" sz="2400" b="1" dirty="0" err="1">
                <a:solidFill>
                  <a:schemeClr val="bg1"/>
                </a:solidFill>
              </a:rPr>
              <a:t>Re’siyt</a:t>
            </a:r>
            <a:r>
              <a:rPr lang="en-US" sz="2400" b="1" dirty="0">
                <a:solidFill>
                  <a:schemeClr val="bg1"/>
                </a:solidFill>
              </a:rPr>
              <a:t> bara </a:t>
            </a:r>
            <a:r>
              <a:rPr lang="en-US" sz="2400" b="1" dirty="0" err="1">
                <a:solidFill>
                  <a:schemeClr val="bg1"/>
                </a:solidFill>
              </a:rPr>
              <a:t>Elohiym</a:t>
            </a:r>
            <a:endParaRPr lang="en-US" sz="2400" b="1" dirty="0">
              <a:solidFill>
                <a:schemeClr val="bg1"/>
              </a:solidFill>
            </a:endParaRPr>
          </a:p>
        </p:txBody>
      </p:sp>
    </p:spTree>
    <p:extLst>
      <p:ext uri="{BB962C8B-B14F-4D97-AF65-F5344CB8AC3E}">
        <p14:creationId xmlns:p14="http://schemas.microsoft.com/office/powerpoint/2010/main" val="42433281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D2AD7-60C1-C326-7690-B99C07D434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BD47F4-9E36-6F89-40DC-59B8AE64B6A7}"/>
              </a:ext>
            </a:extLst>
          </p:cNvPr>
          <p:cNvSpPr>
            <a:spLocks noGrp="1"/>
          </p:cNvSpPr>
          <p:nvPr>
            <p:ph type="title"/>
          </p:nvPr>
        </p:nvSpPr>
        <p:spPr>
          <a:xfrm>
            <a:off x="1640156" y="332010"/>
            <a:ext cx="10259744" cy="1280890"/>
          </a:xfrm>
        </p:spPr>
        <p:txBody>
          <a:bodyPr>
            <a:normAutofit fontScale="90000"/>
          </a:bodyPr>
          <a:lstStyle/>
          <a:p>
            <a:r>
              <a:rPr lang="en-US" sz="7200" b="1" dirty="0"/>
              <a:t>Genesis is Foundational</a:t>
            </a:r>
          </a:p>
        </p:txBody>
      </p:sp>
      <p:sp>
        <p:nvSpPr>
          <p:cNvPr id="5" name="Content Placeholder 2">
            <a:extLst>
              <a:ext uri="{FF2B5EF4-FFF2-40B4-BE49-F238E27FC236}">
                <a16:creationId xmlns:a16="http://schemas.microsoft.com/office/drawing/2014/main" id="{17612C4C-8C05-0EA8-CF51-0EFC236D1780}"/>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2992E145-E031-3A0E-E6A5-39FAD641C83D}"/>
              </a:ext>
            </a:extLst>
          </p:cNvPr>
          <p:cNvSpPr txBox="1">
            <a:spLocks/>
          </p:cNvSpPr>
          <p:nvPr/>
        </p:nvSpPr>
        <p:spPr>
          <a:xfrm>
            <a:off x="1640156" y="1612899"/>
            <a:ext cx="10158144" cy="5023031"/>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3600" b="1" i="1" dirty="0" err="1">
                <a:solidFill>
                  <a:schemeClr val="tx1"/>
                </a:solidFill>
              </a:rPr>
              <a:t>Re’siyt</a:t>
            </a:r>
            <a:r>
              <a:rPr lang="en-US" sz="3600" b="1" i="1" dirty="0">
                <a:solidFill>
                  <a:schemeClr val="tx1"/>
                </a:solidFill>
              </a:rPr>
              <a:t> bara </a:t>
            </a:r>
            <a:r>
              <a:rPr lang="en-US" sz="3600" b="1" i="1" dirty="0" err="1">
                <a:solidFill>
                  <a:schemeClr val="tx1"/>
                </a:solidFill>
              </a:rPr>
              <a:t>Elohiym</a:t>
            </a:r>
            <a:endParaRPr lang="en-US" sz="3600" b="1" i="1" dirty="0">
              <a:solidFill>
                <a:schemeClr val="tx1"/>
              </a:solidFill>
            </a:endParaRPr>
          </a:p>
          <a:p>
            <a:pPr lvl="1"/>
            <a:r>
              <a:rPr lang="en-US" sz="3400" dirty="0"/>
              <a:t>Bara = </a:t>
            </a:r>
            <a:r>
              <a:rPr lang="en-US" sz="3400" u="sng" dirty="0"/>
              <a:t>singular form </a:t>
            </a:r>
            <a:r>
              <a:rPr lang="en-US" sz="3400" dirty="0"/>
              <a:t>of the verb “created”</a:t>
            </a:r>
          </a:p>
          <a:p>
            <a:pPr lvl="1"/>
            <a:r>
              <a:rPr lang="en-US" sz="3400" dirty="0" err="1"/>
              <a:t>Elohiym</a:t>
            </a:r>
            <a:r>
              <a:rPr lang="en-US" sz="3400" dirty="0"/>
              <a:t> = plural form of “God”</a:t>
            </a:r>
          </a:p>
          <a:p>
            <a:pPr lvl="1"/>
            <a:r>
              <a:rPr lang="en-US" sz="3400" dirty="0"/>
              <a:t>“One God, who is many, singularly created”</a:t>
            </a:r>
          </a:p>
          <a:p>
            <a:r>
              <a:rPr lang="en-US" sz="3600" dirty="0"/>
              <a:t>This refutes the idea of polytheism *Hindu</a:t>
            </a:r>
          </a:p>
          <a:p>
            <a:r>
              <a:rPr lang="en-US" sz="3600" dirty="0"/>
              <a:t>It also refutes the idea of God being an absolute unity *Muslim, Judaism, JWs</a:t>
            </a:r>
          </a:p>
          <a:p>
            <a:pPr lvl="1"/>
            <a:endParaRPr lang="en-US" sz="3400" dirty="0"/>
          </a:p>
        </p:txBody>
      </p:sp>
    </p:spTree>
    <p:extLst>
      <p:ext uri="{BB962C8B-B14F-4D97-AF65-F5344CB8AC3E}">
        <p14:creationId xmlns:p14="http://schemas.microsoft.com/office/powerpoint/2010/main" val="210660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5EA2DD-91A4-0F4D-378A-AE60D4325B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FD399B-6048-6365-D6C4-76C623218345}"/>
              </a:ext>
            </a:extLst>
          </p:cNvPr>
          <p:cNvSpPr>
            <a:spLocks noGrp="1"/>
          </p:cNvSpPr>
          <p:nvPr>
            <p:ph type="title"/>
          </p:nvPr>
        </p:nvSpPr>
        <p:spPr>
          <a:xfrm>
            <a:off x="1640156" y="332010"/>
            <a:ext cx="10259744" cy="1280890"/>
          </a:xfrm>
        </p:spPr>
        <p:txBody>
          <a:bodyPr>
            <a:normAutofit/>
          </a:bodyPr>
          <a:lstStyle/>
          <a:p>
            <a:r>
              <a:rPr lang="en-US" sz="7200" b="1" dirty="0"/>
              <a:t>Who Created God?</a:t>
            </a:r>
          </a:p>
        </p:txBody>
      </p:sp>
      <p:sp>
        <p:nvSpPr>
          <p:cNvPr id="5" name="Content Placeholder 2">
            <a:extLst>
              <a:ext uri="{FF2B5EF4-FFF2-40B4-BE49-F238E27FC236}">
                <a16:creationId xmlns:a16="http://schemas.microsoft.com/office/drawing/2014/main" id="{49FFD326-FAD0-B385-F7C8-54F0DCECAF62}"/>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5CEE0639-D21B-B642-6D8E-C5AC2CDF1733}"/>
              </a:ext>
            </a:extLst>
          </p:cNvPr>
          <p:cNvSpPr txBox="1">
            <a:spLocks/>
          </p:cNvSpPr>
          <p:nvPr/>
        </p:nvSpPr>
        <p:spPr>
          <a:xfrm>
            <a:off x="1640156" y="1612899"/>
            <a:ext cx="10158144" cy="5023031"/>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3600" i="1" dirty="0"/>
              <a:t>“Everything </a:t>
            </a:r>
            <a:r>
              <a:rPr lang="en-US" sz="3600" i="1" u="sng" dirty="0"/>
              <a:t>which has a beginning </a:t>
            </a:r>
            <a:r>
              <a:rPr lang="en-US" sz="3600" i="1" dirty="0"/>
              <a:t>has a cause” –William Lane Craig</a:t>
            </a:r>
          </a:p>
          <a:p>
            <a:pPr lvl="1"/>
            <a:r>
              <a:rPr lang="en-US" sz="3400" dirty="0"/>
              <a:t>God has no beginning, so He has no cause</a:t>
            </a:r>
          </a:p>
          <a:p>
            <a:r>
              <a:rPr lang="en-US" sz="3600" b="1" dirty="0"/>
              <a:t>The Universe has a beginning</a:t>
            </a:r>
          </a:p>
          <a:p>
            <a:pPr lvl="1"/>
            <a:r>
              <a:rPr lang="en-US" sz="3400" dirty="0"/>
              <a:t>So, it must have a cause</a:t>
            </a:r>
          </a:p>
          <a:p>
            <a:pPr lvl="1"/>
            <a:r>
              <a:rPr lang="en-US" sz="3400" dirty="0"/>
              <a:t>We know the universe has a beginning because of the Laws of Thermodynamics</a:t>
            </a:r>
          </a:p>
        </p:txBody>
      </p:sp>
    </p:spTree>
    <p:extLst>
      <p:ext uri="{BB962C8B-B14F-4D97-AF65-F5344CB8AC3E}">
        <p14:creationId xmlns:p14="http://schemas.microsoft.com/office/powerpoint/2010/main" val="3108902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0B6F8-1BBB-277A-72A6-374323D105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8162BD-C0BF-D3A4-C5F3-9F0A1D471561}"/>
              </a:ext>
            </a:extLst>
          </p:cNvPr>
          <p:cNvSpPr>
            <a:spLocks noGrp="1"/>
          </p:cNvSpPr>
          <p:nvPr>
            <p:ph type="title"/>
          </p:nvPr>
        </p:nvSpPr>
        <p:spPr>
          <a:xfrm>
            <a:off x="1640156" y="332010"/>
            <a:ext cx="10395900" cy="1280890"/>
          </a:xfrm>
        </p:spPr>
        <p:txBody>
          <a:bodyPr>
            <a:normAutofit/>
          </a:bodyPr>
          <a:lstStyle/>
          <a:p>
            <a:r>
              <a:rPr lang="en-US" sz="6000" b="1" dirty="0"/>
              <a:t>What About the Universe?</a:t>
            </a:r>
          </a:p>
        </p:txBody>
      </p:sp>
      <p:sp>
        <p:nvSpPr>
          <p:cNvPr id="5" name="Content Placeholder 2">
            <a:extLst>
              <a:ext uri="{FF2B5EF4-FFF2-40B4-BE49-F238E27FC236}">
                <a16:creationId xmlns:a16="http://schemas.microsoft.com/office/drawing/2014/main" id="{C6EDE183-06C6-2A41-7CD5-5281C6395D5E}"/>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174D4E30-5370-38CB-CD13-DDD971CA1FEB}"/>
              </a:ext>
            </a:extLst>
          </p:cNvPr>
          <p:cNvSpPr txBox="1">
            <a:spLocks/>
          </p:cNvSpPr>
          <p:nvPr/>
        </p:nvSpPr>
        <p:spPr>
          <a:xfrm>
            <a:off x="1640156" y="1504044"/>
            <a:ext cx="10158144" cy="5245101"/>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nSpc>
                <a:spcPts val="3000"/>
              </a:lnSpc>
            </a:pPr>
            <a:r>
              <a:rPr lang="en-US" sz="2600" b="1" dirty="0">
                <a:solidFill>
                  <a:schemeClr val="tx1"/>
                </a:solidFill>
              </a:rPr>
              <a:t>1st Law of Thermodynamics</a:t>
            </a:r>
          </a:p>
          <a:p>
            <a:pPr lvl="1">
              <a:lnSpc>
                <a:spcPts val="3000"/>
              </a:lnSpc>
            </a:pPr>
            <a:r>
              <a:rPr lang="en-US" sz="2600" dirty="0"/>
              <a:t>The total amount of mass-energy in the Universe is </a:t>
            </a:r>
            <a:r>
              <a:rPr lang="en-US" sz="2600" u="sng" dirty="0"/>
              <a:t>constant</a:t>
            </a:r>
            <a:r>
              <a:rPr lang="en-US" sz="2600" dirty="0"/>
              <a:t>. The total amount of Mass-Energy is fixed.</a:t>
            </a:r>
          </a:p>
          <a:p>
            <a:pPr lvl="1">
              <a:lnSpc>
                <a:spcPts val="3000"/>
              </a:lnSpc>
            </a:pPr>
            <a:r>
              <a:rPr lang="en-US" sz="2600" dirty="0"/>
              <a:t>Mass and energy are interchangeable, Einstein: E = mc</a:t>
            </a:r>
            <a:r>
              <a:rPr lang="en-US" sz="2600" baseline="30000" dirty="0"/>
              <a:t>2</a:t>
            </a:r>
            <a:r>
              <a:rPr lang="en-US" sz="2600" dirty="0"/>
              <a:t> </a:t>
            </a:r>
          </a:p>
          <a:p>
            <a:pPr lvl="1">
              <a:lnSpc>
                <a:spcPts val="3000"/>
              </a:lnSpc>
            </a:pPr>
            <a:r>
              <a:rPr lang="en-US" sz="2600" dirty="0"/>
              <a:t>No more Mass-Energy is being added to the Universe. </a:t>
            </a:r>
            <a:endParaRPr lang="en-US" sz="2600" baseline="30000" dirty="0"/>
          </a:p>
          <a:p>
            <a:pPr>
              <a:lnSpc>
                <a:spcPts val="3000"/>
              </a:lnSpc>
            </a:pPr>
            <a:r>
              <a:rPr lang="en-US" sz="2600" b="1" dirty="0"/>
              <a:t>2</a:t>
            </a:r>
            <a:r>
              <a:rPr lang="en-US" sz="2600" b="1" baseline="30000" dirty="0"/>
              <a:t>nd</a:t>
            </a:r>
            <a:r>
              <a:rPr lang="en-US" sz="2600" b="1" dirty="0"/>
              <a:t> Law of Thermodynamics </a:t>
            </a:r>
            <a:r>
              <a:rPr lang="en-US" sz="2600" dirty="0"/>
              <a:t>(probably a result of the curse)</a:t>
            </a:r>
          </a:p>
          <a:p>
            <a:pPr lvl="1">
              <a:lnSpc>
                <a:spcPts val="3000"/>
              </a:lnSpc>
            </a:pPr>
            <a:r>
              <a:rPr lang="en-US" sz="2600" dirty="0"/>
              <a:t>Mass is being converted to energy, but the amount of energy available for work (energy used) is being used up.</a:t>
            </a:r>
          </a:p>
          <a:p>
            <a:pPr lvl="1">
              <a:lnSpc>
                <a:spcPts val="3000"/>
              </a:lnSpc>
            </a:pPr>
            <a:r>
              <a:rPr lang="en-US" sz="2600" dirty="0"/>
              <a:t>The Universe trends toward disorder (AKA “heat death”).</a:t>
            </a:r>
          </a:p>
          <a:p>
            <a:pPr>
              <a:lnSpc>
                <a:spcPts val="3000"/>
              </a:lnSpc>
            </a:pPr>
            <a:r>
              <a:rPr lang="en-US" sz="2600" dirty="0"/>
              <a:t>If the Universe had no beginning, then it wouldn’t exist today. Its energy would have already been totally used up.</a:t>
            </a:r>
          </a:p>
        </p:txBody>
      </p:sp>
    </p:spTree>
    <p:extLst>
      <p:ext uri="{BB962C8B-B14F-4D97-AF65-F5344CB8AC3E}">
        <p14:creationId xmlns:p14="http://schemas.microsoft.com/office/powerpoint/2010/main" val="2418538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62319-0A09-C72F-350A-CF426C7DDE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5087CE-5909-B136-FF88-E5020103C3A5}"/>
              </a:ext>
            </a:extLst>
          </p:cNvPr>
          <p:cNvSpPr>
            <a:spLocks noGrp="1"/>
          </p:cNvSpPr>
          <p:nvPr>
            <p:ph type="title"/>
          </p:nvPr>
        </p:nvSpPr>
        <p:spPr>
          <a:xfrm>
            <a:off x="1640156" y="332010"/>
            <a:ext cx="10259744" cy="1280890"/>
          </a:xfrm>
        </p:spPr>
        <p:txBody>
          <a:bodyPr>
            <a:normAutofit/>
          </a:bodyPr>
          <a:lstStyle/>
          <a:p>
            <a:r>
              <a:rPr lang="en-US" sz="7200" b="1" dirty="0"/>
              <a:t>Who wrote Genesis?</a:t>
            </a:r>
          </a:p>
        </p:txBody>
      </p:sp>
      <p:sp>
        <p:nvSpPr>
          <p:cNvPr id="5" name="Content Placeholder 2">
            <a:extLst>
              <a:ext uri="{FF2B5EF4-FFF2-40B4-BE49-F238E27FC236}">
                <a16:creationId xmlns:a16="http://schemas.microsoft.com/office/drawing/2014/main" id="{88615FBA-DA1F-CC02-17A7-E27B1B3FB6E6}"/>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238C4CD8-F694-1532-5E16-383F2539D115}"/>
              </a:ext>
            </a:extLst>
          </p:cNvPr>
          <p:cNvSpPr txBox="1">
            <a:spLocks/>
          </p:cNvSpPr>
          <p:nvPr/>
        </p:nvSpPr>
        <p:spPr>
          <a:xfrm>
            <a:off x="1640156" y="1504044"/>
            <a:ext cx="10158144" cy="5245101"/>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nSpc>
                <a:spcPts val="3000"/>
              </a:lnSpc>
            </a:pPr>
            <a:r>
              <a:rPr lang="en-US" sz="2600" dirty="0">
                <a:solidFill>
                  <a:schemeClr val="tx1"/>
                </a:solidFill>
              </a:rPr>
              <a:t>Other Bible authors point to Moses as the author of the first 5 books of the bible.</a:t>
            </a:r>
          </a:p>
          <a:p>
            <a:pPr lvl="1">
              <a:lnSpc>
                <a:spcPts val="3000"/>
              </a:lnSpc>
            </a:pPr>
            <a:r>
              <a:rPr lang="en-US" sz="2400" dirty="0">
                <a:solidFill>
                  <a:schemeClr val="tx1"/>
                </a:solidFill>
              </a:rPr>
              <a:t>Moses is named as recording historic events in Exodus, Numbers, Ezra, Nehemiah</a:t>
            </a:r>
          </a:p>
          <a:p>
            <a:pPr lvl="1">
              <a:lnSpc>
                <a:spcPts val="3000"/>
              </a:lnSpc>
            </a:pPr>
            <a:r>
              <a:rPr lang="en-US" sz="2400" dirty="0">
                <a:solidFill>
                  <a:schemeClr val="tx1"/>
                </a:solidFill>
              </a:rPr>
              <a:t>New Testament authors also cite Moses’ writings</a:t>
            </a:r>
          </a:p>
          <a:p>
            <a:pPr lvl="1">
              <a:lnSpc>
                <a:spcPts val="3000"/>
              </a:lnSpc>
            </a:pPr>
            <a:r>
              <a:rPr lang="en-US" sz="2400" dirty="0">
                <a:solidFill>
                  <a:schemeClr val="tx1"/>
                </a:solidFill>
              </a:rPr>
              <a:t>Phrase “Moses and the prophets” occurs throughout the bible</a:t>
            </a:r>
          </a:p>
          <a:p>
            <a:pPr lvl="1">
              <a:lnSpc>
                <a:spcPts val="3000"/>
              </a:lnSpc>
            </a:pPr>
            <a:r>
              <a:rPr lang="en-US" sz="2400" dirty="0">
                <a:solidFill>
                  <a:schemeClr val="tx1"/>
                </a:solidFill>
              </a:rPr>
              <a:t>Genesis is written from the perspective of Egypt (Gen 13:10)</a:t>
            </a:r>
          </a:p>
          <a:p>
            <a:pPr lvl="1">
              <a:lnSpc>
                <a:spcPts val="3000"/>
              </a:lnSpc>
            </a:pPr>
            <a:r>
              <a:rPr lang="en-US" sz="2400" dirty="0">
                <a:solidFill>
                  <a:schemeClr val="tx1"/>
                </a:solidFill>
              </a:rPr>
              <a:t>However, Moses was born nearly 300 years </a:t>
            </a:r>
            <a:r>
              <a:rPr lang="en-US" sz="2400" u="sng" dirty="0">
                <a:solidFill>
                  <a:schemeClr val="tx1"/>
                </a:solidFill>
              </a:rPr>
              <a:t>after</a:t>
            </a:r>
            <a:r>
              <a:rPr lang="en-US" sz="2400" dirty="0">
                <a:solidFill>
                  <a:schemeClr val="tx1"/>
                </a:solidFill>
              </a:rPr>
              <a:t> the events described in Genesis!</a:t>
            </a:r>
          </a:p>
          <a:p>
            <a:pPr lvl="1">
              <a:lnSpc>
                <a:spcPts val="3000"/>
              </a:lnSpc>
            </a:pPr>
            <a:r>
              <a:rPr lang="en-US" sz="2400" dirty="0">
                <a:solidFill>
                  <a:schemeClr val="tx1"/>
                </a:solidFill>
              </a:rPr>
              <a:t>This leads many to believe that Moses is probably the “editor” of Genesis, relying on documents perhaps written by pre-flood patriarchs, such as Adam, Enoch, then Noah, and Abraham</a:t>
            </a:r>
            <a:endParaRPr lang="en-US" sz="2400" dirty="0"/>
          </a:p>
        </p:txBody>
      </p:sp>
    </p:spTree>
    <p:extLst>
      <p:ext uri="{BB962C8B-B14F-4D97-AF65-F5344CB8AC3E}">
        <p14:creationId xmlns:p14="http://schemas.microsoft.com/office/powerpoint/2010/main" val="777116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7203E-030D-3A5A-D5A7-E3131715BC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E6180A-C85A-3080-C52C-C8D1EE19D5B9}"/>
              </a:ext>
            </a:extLst>
          </p:cNvPr>
          <p:cNvSpPr>
            <a:spLocks noGrp="1"/>
          </p:cNvSpPr>
          <p:nvPr>
            <p:ph type="title"/>
          </p:nvPr>
        </p:nvSpPr>
        <p:spPr>
          <a:xfrm>
            <a:off x="1640156" y="332010"/>
            <a:ext cx="10259744" cy="1280890"/>
          </a:xfrm>
        </p:spPr>
        <p:txBody>
          <a:bodyPr>
            <a:normAutofit/>
          </a:bodyPr>
          <a:lstStyle/>
          <a:p>
            <a:r>
              <a:rPr lang="en-US" sz="7200" b="1" dirty="0"/>
              <a:t>When was it written?</a:t>
            </a:r>
          </a:p>
        </p:txBody>
      </p:sp>
      <p:sp>
        <p:nvSpPr>
          <p:cNvPr id="5" name="Content Placeholder 2">
            <a:extLst>
              <a:ext uri="{FF2B5EF4-FFF2-40B4-BE49-F238E27FC236}">
                <a16:creationId xmlns:a16="http://schemas.microsoft.com/office/drawing/2014/main" id="{ACB33824-7354-D7D6-0E3F-D5BE4BC43F44}"/>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5A601C04-6180-DA02-165C-C14915CFDB12}"/>
              </a:ext>
            </a:extLst>
          </p:cNvPr>
          <p:cNvSpPr txBox="1">
            <a:spLocks/>
          </p:cNvSpPr>
          <p:nvPr/>
        </p:nvSpPr>
        <p:spPr>
          <a:xfrm>
            <a:off x="1640156" y="1504044"/>
            <a:ext cx="10158144" cy="5245101"/>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nSpc>
                <a:spcPts val="3000"/>
              </a:lnSpc>
            </a:pPr>
            <a:r>
              <a:rPr lang="en-US" sz="2600" dirty="0">
                <a:solidFill>
                  <a:schemeClr val="tx1"/>
                </a:solidFill>
              </a:rPr>
              <a:t>Theologians and historians disagree, but it was most likely written (or edited) when Moses was resident in Egypt.</a:t>
            </a:r>
          </a:p>
          <a:p>
            <a:pPr>
              <a:lnSpc>
                <a:spcPts val="3000"/>
              </a:lnSpc>
            </a:pPr>
            <a:r>
              <a:rPr lang="en-US" sz="2600" dirty="0">
                <a:solidFill>
                  <a:schemeClr val="tx1"/>
                </a:solidFill>
              </a:rPr>
              <a:t>Although, some say it was written after, or during the Exodus</a:t>
            </a:r>
          </a:p>
          <a:p>
            <a:pPr>
              <a:lnSpc>
                <a:spcPts val="3000"/>
              </a:lnSpc>
            </a:pPr>
            <a:r>
              <a:rPr lang="en-US" sz="2600" dirty="0">
                <a:solidFill>
                  <a:schemeClr val="tx1"/>
                </a:solidFill>
              </a:rPr>
              <a:t>I prefer the first conclusion for the following:</a:t>
            </a:r>
          </a:p>
          <a:p>
            <a:pPr lvl="1">
              <a:lnSpc>
                <a:spcPts val="3000"/>
              </a:lnSpc>
            </a:pPr>
            <a:r>
              <a:rPr lang="en-US" sz="2600" dirty="0">
                <a:solidFill>
                  <a:schemeClr val="tx1"/>
                </a:solidFill>
              </a:rPr>
              <a:t>It is written from the perspective of someone living in Egypt</a:t>
            </a:r>
          </a:p>
          <a:p>
            <a:pPr lvl="1">
              <a:lnSpc>
                <a:spcPts val="3000"/>
              </a:lnSpc>
            </a:pPr>
            <a:r>
              <a:rPr lang="en-US" sz="2600" dirty="0">
                <a:solidFill>
                  <a:schemeClr val="tx1"/>
                </a:solidFill>
              </a:rPr>
              <a:t>Egyptian animals are mentioned</a:t>
            </a:r>
          </a:p>
          <a:p>
            <a:pPr lvl="1">
              <a:lnSpc>
                <a:spcPts val="3000"/>
              </a:lnSpc>
            </a:pPr>
            <a:r>
              <a:rPr lang="en-US" sz="2600" dirty="0">
                <a:solidFill>
                  <a:schemeClr val="tx1"/>
                </a:solidFill>
              </a:rPr>
              <a:t>Jerusalem is never mentioned in Genesis</a:t>
            </a:r>
          </a:p>
          <a:p>
            <a:pPr lvl="1">
              <a:lnSpc>
                <a:spcPts val="3000"/>
              </a:lnSpc>
            </a:pPr>
            <a:r>
              <a:rPr lang="en-US" sz="2600" dirty="0">
                <a:solidFill>
                  <a:schemeClr val="tx1"/>
                </a:solidFill>
              </a:rPr>
              <a:t>The tabernacle and the temple are never mentioned in Genesis</a:t>
            </a:r>
            <a:endParaRPr lang="en-US" sz="2600" dirty="0"/>
          </a:p>
        </p:txBody>
      </p:sp>
    </p:spTree>
    <p:extLst>
      <p:ext uri="{BB962C8B-B14F-4D97-AF65-F5344CB8AC3E}">
        <p14:creationId xmlns:p14="http://schemas.microsoft.com/office/powerpoint/2010/main" val="2753694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C79C3-C773-E146-F06B-C560731E62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BD39E7-0B74-62C0-3677-8DB9A093C784}"/>
              </a:ext>
            </a:extLst>
          </p:cNvPr>
          <p:cNvSpPr>
            <a:spLocks noGrp="1"/>
          </p:cNvSpPr>
          <p:nvPr>
            <p:ph type="title"/>
          </p:nvPr>
        </p:nvSpPr>
        <p:spPr>
          <a:xfrm>
            <a:off x="1640156" y="332010"/>
            <a:ext cx="10259744" cy="1280890"/>
          </a:xfrm>
        </p:spPr>
        <p:txBody>
          <a:bodyPr>
            <a:normAutofit fontScale="90000"/>
          </a:bodyPr>
          <a:lstStyle/>
          <a:p>
            <a:r>
              <a:rPr lang="en-US" sz="7200" b="1" dirty="0"/>
              <a:t>What type of Literature? </a:t>
            </a:r>
          </a:p>
        </p:txBody>
      </p:sp>
      <p:sp>
        <p:nvSpPr>
          <p:cNvPr id="5" name="Content Placeholder 2">
            <a:extLst>
              <a:ext uri="{FF2B5EF4-FFF2-40B4-BE49-F238E27FC236}">
                <a16:creationId xmlns:a16="http://schemas.microsoft.com/office/drawing/2014/main" id="{14A47F3F-DDC3-5E55-0F4A-755D7F0A3F66}"/>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A8862FAC-9B5E-A01C-9B49-BB6A4C4D2760}"/>
              </a:ext>
            </a:extLst>
          </p:cNvPr>
          <p:cNvSpPr txBox="1">
            <a:spLocks/>
          </p:cNvSpPr>
          <p:nvPr/>
        </p:nvSpPr>
        <p:spPr>
          <a:xfrm>
            <a:off x="1640156" y="1504044"/>
            <a:ext cx="10158144" cy="5245101"/>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nSpc>
                <a:spcPts val="3000"/>
              </a:lnSpc>
            </a:pPr>
            <a:r>
              <a:rPr lang="en-US" sz="2600" dirty="0">
                <a:solidFill>
                  <a:schemeClr val="tx1"/>
                </a:solidFill>
              </a:rPr>
              <a:t>It is not </a:t>
            </a:r>
            <a:r>
              <a:rPr lang="en-US" sz="2600" u="sng" dirty="0">
                <a:solidFill>
                  <a:schemeClr val="tx1"/>
                </a:solidFill>
              </a:rPr>
              <a:t>poetry</a:t>
            </a:r>
            <a:r>
              <a:rPr lang="en-US" sz="2600" dirty="0">
                <a:solidFill>
                  <a:schemeClr val="tx1"/>
                </a:solidFill>
              </a:rPr>
              <a:t> because it does not resemble at all any poetic books, such as Job, Psalms, Proverbs, Songs</a:t>
            </a:r>
          </a:p>
          <a:p>
            <a:pPr>
              <a:lnSpc>
                <a:spcPts val="3000"/>
              </a:lnSpc>
            </a:pPr>
            <a:r>
              <a:rPr lang="en-US" sz="2600" dirty="0">
                <a:solidFill>
                  <a:schemeClr val="tx1"/>
                </a:solidFill>
              </a:rPr>
              <a:t>It can’t be </a:t>
            </a:r>
            <a:r>
              <a:rPr lang="en-US" sz="2600" u="sng" dirty="0">
                <a:solidFill>
                  <a:schemeClr val="tx1"/>
                </a:solidFill>
              </a:rPr>
              <a:t>myth or legend</a:t>
            </a:r>
            <a:r>
              <a:rPr lang="en-US" sz="2600" dirty="0">
                <a:solidFill>
                  <a:schemeClr val="tx1"/>
                </a:solidFill>
              </a:rPr>
              <a:t>, because Jesus himself refers to  the historicity of Genesis.</a:t>
            </a:r>
          </a:p>
          <a:p>
            <a:pPr>
              <a:lnSpc>
                <a:spcPts val="3000"/>
              </a:lnSpc>
            </a:pPr>
            <a:r>
              <a:rPr lang="en-US" sz="2600" dirty="0">
                <a:solidFill>
                  <a:schemeClr val="tx1"/>
                </a:solidFill>
              </a:rPr>
              <a:t>The Apostle Paul builds the whole case for Jesus as the “Second Adam” as the basis for our need for salvation.</a:t>
            </a:r>
          </a:p>
          <a:p>
            <a:pPr>
              <a:lnSpc>
                <a:spcPts val="3000"/>
              </a:lnSpc>
            </a:pPr>
            <a:r>
              <a:rPr lang="en-US" sz="2600" dirty="0">
                <a:solidFill>
                  <a:schemeClr val="tx1"/>
                </a:solidFill>
              </a:rPr>
              <a:t>Genesis contains many “</a:t>
            </a:r>
            <a:r>
              <a:rPr lang="en-US" sz="2600" dirty="0" err="1">
                <a:solidFill>
                  <a:schemeClr val="tx1"/>
                </a:solidFill>
              </a:rPr>
              <a:t>toledots</a:t>
            </a:r>
            <a:r>
              <a:rPr lang="en-US" sz="2600" dirty="0">
                <a:solidFill>
                  <a:schemeClr val="tx1"/>
                </a:solidFill>
              </a:rPr>
              <a:t>”, meaning genealogies of actual people and their lifespans in years.</a:t>
            </a:r>
          </a:p>
          <a:p>
            <a:pPr>
              <a:lnSpc>
                <a:spcPts val="3000"/>
              </a:lnSpc>
            </a:pPr>
            <a:r>
              <a:rPr lang="en-US" sz="2600" dirty="0">
                <a:solidFill>
                  <a:schemeClr val="tx1"/>
                </a:solidFill>
              </a:rPr>
              <a:t>Genesis describes actual events, such as the Flood, Babel </a:t>
            </a:r>
          </a:p>
          <a:p>
            <a:pPr>
              <a:lnSpc>
                <a:spcPts val="3000"/>
              </a:lnSpc>
            </a:pPr>
            <a:r>
              <a:rPr lang="en-US" sz="2600" dirty="0">
                <a:solidFill>
                  <a:schemeClr val="tx1"/>
                </a:solidFill>
              </a:rPr>
              <a:t>Genesis uses many consecutive phrases (using “and”) </a:t>
            </a:r>
            <a:r>
              <a:rPr lang="en-US" sz="2400" dirty="0">
                <a:solidFill>
                  <a:schemeClr val="tx1"/>
                </a:solidFill>
              </a:rPr>
              <a:t>“Evening and morning”, “And God said”, ”and there was”, “and God saw”</a:t>
            </a:r>
          </a:p>
          <a:p>
            <a:pPr>
              <a:lnSpc>
                <a:spcPts val="3000"/>
              </a:lnSpc>
            </a:pPr>
            <a:endParaRPr lang="en-US" sz="2600" dirty="0"/>
          </a:p>
        </p:txBody>
      </p:sp>
    </p:spTree>
    <p:extLst>
      <p:ext uri="{BB962C8B-B14F-4D97-AF65-F5344CB8AC3E}">
        <p14:creationId xmlns:p14="http://schemas.microsoft.com/office/powerpoint/2010/main" val="2813917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231A5-17FF-5299-06BD-B8D04B3690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F61E2F-193B-9F2D-6AE8-4BDF09516AEE}"/>
              </a:ext>
            </a:extLst>
          </p:cNvPr>
          <p:cNvSpPr>
            <a:spLocks noGrp="1"/>
          </p:cNvSpPr>
          <p:nvPr>
            <p:ph type="title"/>
          </p:nvPr>
        </p:nvSpPr>
        <p:spPr>
          <a:xfrm>
            <a:off x="1640156" y="332010"/>
            <a:ext cx="10259744" cy="1280890"/>
          </a:xfrm>
        </p:spPr>
        <p:txBody>
          <a:bodyPr>
            <a:normAutofit/>
          </a:bodyPr>
          <a:lstStyle/>
          <a:p>
            <a:r>
              <a:rPr lang="en-US" sz="7200" b="1" dirty="0"/>
              <a:t>The Unity of Genesis</a:t>
            </a:r>
          </a:p>
        </p:txBody>
      </p:sp>
      <p:sp>
        <p:nvSpPr>
          <p:cNvPr id="5" name="Content Placeholder 2">
            <a:extLst>
              <a:ext uri="{FF2B5EF4-FFF2-40B4-BE49-F238E27FC236}">
                <a16:creationId xmlns:a16="http://schemas.microsoft.com/office/drawing/2014/main" id="{84AE8A01-1EDA-A745-D51B-C82105C606CB}"/>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E1D4D61B-FF23-8212-6208-4180D48CD8AE}"/>
              </a:ext>
            </a:extLst>
          </p:cNvPr>
          <p:cNvSpPr txBox="1">
            <a:spLocks/>
          </p:cNvSpPr>
          <p:nvPr/>
        </p:nvSpPr>
        <p:spPr>
          <a:xfrm>
            <a:off x="1640156" y="1504044"/>
            <a:ext cx="10158144" cy="5245101"/>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nSpc>
                <a:spcPts val="2800"/>
              </a:lnSpc>
            </a:pPr>
            <a:r>
              <a:rPr lang="en-US" sz="2600" dirty="0">
                <a:solidFill>
                  <a:schemeClr val="tx1"/>
                </a:solidFill>
              </a:rPr>
              <a:t>Genesis, as the Foundational book for the entire bible</a:t>
            </a:r>
          </a:p>
          <a:p>
            <a:pPr>
              <a:lnSpc>
                <a:spcPts val="2800"/>
              </a:lnSpc>
            </a:pPr>
            <a:r>
              <a:rPr lang="en-US" sz="2600" dirty="0">
                <a:solidFill>
                  <a:schemeClr val="tx1"/>
                </a:solidFill>
              </a:rPr>
              <a:t>The New Testament references Genesis more than 100 times</a:t>
            </a:r>
          </a:p>
          <a:p>
            <a:pPr>
              <a:lnSpc>
                <a:spcPts val="2800"/>
              </a:lnSpc>
            </a:pPr>
            <a:r>
              <a:rPr lang="en-US" sz="2600" dirty="0">
                <a:solidFill>
                  <a:schemeClr val="tx1"/>
                </a:solidFill>
              </a:rPr>
              <a:t>60 of those are in the first 11 chapters</a:t>
            </a:r>
          </a:p>
          <a:p>
            <a:pPr>
              <a:lnSpc>
                <a:spcPts val="2800"/>
              </a:lnSpc>
            </a:pPr>
            <a:r>
              <a:rPr lang="en-US" sz="2600" dirty="0">
                <a:solidFill>
                  <a:schemeClr val="tx1"/>
                </a:solidFill>
              </a:rPr>
              <a:t>The bible has over 300 references just to Creation itself</a:t>
            </a:r>
          </a:p>
          <a:p>
            <a:pPr>
              <a:lnSpc>
                <a:spcPts val="2800"/>
              </a:lnSpc>
            </a:pPr>
            <a:r>
              <a:rPr lang="en-US" sz="2600" dirty="0">
                <a:solidFill>
                  <a:schemeClr val="tx1"/>
                </a:solidFill>
              </a:rPr>
              <a:t>The bible has 63,779 cross references (see next diagram)</a:t>
            </a:r>
          </a:p>
          <a:p>
            <a:pPr>
              <a:lnSpc>
                <a:spcPts val="2800"/>
              </a:lnSpc>
            </a:pPr>
            <a:r>
              <a:rPr lang="en-US" sz="2600" dirty="0">
                <a:solidFill>
                  <a:schemeClr val="tx1"/>
                </a:solidFill>
              </a:rPr>
              <a:t>Genesis and Revelation are intimately related</a:t>
            </a:r>
          </a:p>
          <a:p>
            <a:pPr lvl="1">
              <a:lnSpc>
                <a:spcPts val="2800"/>
              </a:lnSpc>
            </a:pPr>
            <a:r>
              <a:rPr lang="en-US" sz="2200" dirty="0">
                <a:solidFill>
                  <a:schemeClr val="tx1"/>
                </a:solidFill>
              </a:rPr>
              <a:t>Genesis: The Creation				Revelation: The Re-creation</a:t>
            </a:r>
          </a:p>
          <a:p>
            <a:pPr lvl="1">
              <a:lnSpc>
                <a:spcPts val="2800"/>
              </a:lnSpc>
            </a:pPr>
            <a:r>
              <a:rPr lang="en-US" sz="2200" dirty="0">
                <a:solidFill>
                  <a:schemeClr val="tx1"/>
                </a:solidFill>
              </a:rPr>
              <a:t>Genesis: First Wedding				Revelation: The Last Wedding</a:t>
            </a:r>
          </a:p>
          <a:p>
            <a:pPr lvl="1">
              <a:lnSpc>
                <a:spcPts val="2800"/>
              </a:lnSpc>
            </a:pPr>
            <a:r>
              <a:rPr lang="en-US" sz="2200" dirty="0">
                <a:solidFill>
                  <a:schemeClr val="tx1"/>
                </a:solidFill>
              </a:rPr>
              <a:t>Genesis: Birth of Sin					Revelation: Death of Sin</a:t>
            </a:r>
          </a:p>
          <a:p>
            <a:pPr lvl="1">
              <a:lnSpc>
                <a:spcPts val="2800"/>
              </a:lnSpc>
            </a:pPr>
            <a:r>
              <a:rPr lang="en-US" sz="2200" dirty="0">
                <a:solidFill>
                  <a:schemeClr val="tx1"/>
                </a:solidFill>
              </a:rPr>
              <a:t>Genesis: Eden Lost					Revelation: Eden Restored</a:t>
            </a:r>
          </a:p>
          <a:p>
            <a:pPr lvl="1">
              <a:lnSpc>
                <a:spcPts val="2800"/>
              </a:lnSpc>
            </a:pPr>
            <a:r>
              <a:rPr lang="en-US" sz="2200" dirty="0">
                <a:solidFill>
                  <a:schemeClr val="tx1"/>
                </a:solidFill>
              </a:rPr>
              <a:t>Genesis: Redeemer Promised		Revelation: Redeemer Reigns</a:t>
            </a:r>
          </a:p>
          <a:p>
            <a:pPr lvl="1">
              <a:lnSpc>
                <a:spcPts val="3000"/>
              </a:lnSpc>
            </a:pPr>
            <a:endParaRPr lang="en-US" sz="2200" dirty="0">
              <a:solidFill>
                <a:schemeClr val="tx1"/>
              </a:solidFill>
            </a:endParaRPr>
          </a:p>
          <a:p>
            <a:pPr>
              <a:lnSpc>
                <a:spcPts val="3000"/>
              </a:lnSpc>
            </a:pPr>
            <a:endParaRPr lang="en-US" sz="2600" dirty="0"/>
          </a:p>
        </p:txBody>
      </p:sp>
    </p:spTree>
    <p:extLst>
      <p:ext uri="{BB962C8B-B14F-4D97-AF65-F5344CB8AC3E}">
        <p14:creationId xmlns:p14="http://schemas.microsoft.com/office/powerpoint/2010/main" val="254100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2">
                                            <p:txEl>
                                              <p:pRg st="10" end="10"/>
                                            </p:txEl>
                                          </p:spTgt>
                                        </p:tgtEl>
                                        <p:attrNameLst>
                                          <p:attrName>style.visibility</p:attrName>
                                        </p:attrNameLst>
                                      </p:cBhvr>
                                      <p:to>
                                        <p:strVal val="visible"/>
                                      </p:to>
                                    </p:set>
                                    <p:anim calcmode="lin" valueType="num">
                                      <p:cBhvr additive="base">
                                        <p:cTn id="67" dur="500" fill="hold"/>
                                        <p:tgtEl>
                                          <p:spTgt spid="12">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A97AC-6CE7-6892-47D5-6E0FF1693A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79BDC0-4EBA-362F-8D50-0A3822B4A0AB}"/>
              </a:ext>
            </a:extLst>
          </p:cNvPr>
          <p:cNvSpPr>
            <a:spLocks noGrp="1"/>
          </p:cNvSpPr>
          <p:nvPr>
            <p:ph type="title"/>
          </p:nvPr>
        </p:nvSpPr>
        <p:spPr>
          <a:xfrm>
            <a:off x="1640156" y="332010"/>
            <a:ext cx="10259744" cy="1280890"/>
          </a:xfrm>
        </p:spPr>
        <p:txBody>
          <a:bodyPr>
            <a:normAutofit/>
          </a:bodyPr>
          <a:lstStyle/>
          <a:p>
            <a:r>
              <a:rPr lang="en-US" sz="7200" b="1" dirty="0"/>
              <a:t>The Unity of Scripture</a:t>
            </a:r>
          </a:p>
        </p:txBody>
      </p:sp>
      <p:sp>
        <p:nvSpPr>
          <p:cNvPr id="5" name="Content Placeholder 2">
            <a:extLst>
              <a:ext uri="{FF2B5EF4-FFF2-40B4-BE49-F238E27FC236}">
                <a16:creationId xmlns:a16="http://schemas.microsoft.com/office/drawing/2014/main" id="{90AA1BB8-D91A-60B0-9F6A-035BE76B8DC6}"/>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29475AF9-BAAB-82B6-E9EB-B8C38AE23099}"/>
              </a:ext>
            </a:extLst>
          </p:cNvPr>
          <p:cNvSpPr txBox="1">
            <a:spLocks/>
          </p:cNvSpPr>
          <p:nvPr/>
        </p:nvSpPr>
        <p:spPr>
          <a:xfrm>
            <a:off x="1640156" y="1504044"/>
            <a:ext cx="10158144" cy="5245101"/>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lnSpc>
                <a:spcPts val="3000"/>
              </a:lnSpc>
            </a:pPr>
            <a:endParaRPr lang="en-US" sz="2200" dirty="0">
              <a:solidFill>
                <a:schemeClr val="tx1"/>
              </a:solidFill>
            </a:endParaRPr>
          </a:p>
          <a:p>
            <a:pPr>
              <a:lnSpc>
                <a:spcPts val="3000"/>
              </a:lnSpc>
            </a:pPr>
            <a:endParaRPr lang="en-US" sz="2600" dirty="0"/>
          </a:p>
        </p:txBody>
      </p:sp>
      <p:pic>
        <p:nvPicPr>
          <p:cNvPr id="4" name="Picture 3" descr="A rainbow of light in the dark&#10;&#10;Description automatically generated with medium confidence">
            <a:extLst>
              <a:ext uri="{FF2B5EF4-FFF2-40B4-BE49-F238E27FC236}">
                <a16:creationId xmlns:a16="http://schemas.microsoft.com/office/drawing/2014/main" id="{FBA896B7-718E-CFB0-AF36-1CD6D3FDF255}"/>
              </a:ext>
            </a:extLst>
          </p:cNvPr>
          <p:cNvPicPr>
            <a:picLocks noChangeAspect="1"/>
          </p:cNvPicPr>
          <p:nvPr/>
        </p:nvPicPr>
        <p:blipFill>
          <a:blip r:embed="rId3"/>
          <a:stretch>
            <a:fillRect/>
          </a:stretch>
        </p:blipFill>
        <p:spPr>
          <a:xfrm>
            <a:off x="2942046" y="1504044"/>
            <a:ext cx="8856254" cy="5207477"/>
          </a:xfrm>
          <a:prstGeom prst="rect">
            <a:avLst/>
          </a:prstGeom>
        </p:spPr>
      </p:pic>
      <p:sp>
        <p:nvSpPr>
          <p:cNvPr id="6" name="TextBox 5">
            <a:extLst>
              <a:ext uri="{FF2B5EF4-FFF2-40B4-BE49-F238E27FC236}">
                <a16:creationId xmlns:a16="http://schemas.microsoft.com/office/drawing/2014/main" id="{92C48DCF-27D4-4EA4-3C6B-B6BD11112746}"/>
              </a:ext>
            </a:extLst>
          </p:cNvPr>
          <p:cNvSpPr txBox="1"/>
          <p:nvPr/>
        </p:nvSpPr>
        <p:spPr>
          <a:xfrm>
            <a:off x="2942046" y="6407600"/>
            <a:ext cx="4996800" cy="261610"/>
          </a:xfrm>
          <a:prstGeom prst="rect">
            <a:avLst/>
          </a:prstGeom>
          <a:noFill/>
        </p:spPr>
        <p:txBody>
          <a:bodyPr wrap="square" rtlCol="0">
            <a:spAutoFit/>
          </a:bodyPr>
          <a:lstStyle/>
          <a:p>
            <a:r>
              <a:rPr lang="en-US" sz="1100" b="1" dirty="0">
                <a:solidFill>
                  <a:schemeClr val="bg1"/>
                </a:solidFill>
                <a:hlinkClick r:id="rId4"/>
              </a:rPr>
              <a:t>https://</a:t>
            </a:r>
            <a:r>
              <a:rPr lang="en-US" sz="1100" b="1" dirty="0" err="1">
                <a:solidFill>
                  <a:schemeClr val="bg1"/>
                </a:solidFill>
                <a:hlinkClick r:id="rId4"/>
              </a:rPr>
              <a:t>www.chrisharrison.net</a:t>
            </a:r>
            <a:r>
              <a:rPr lang="en-US" sz="1100" b="1" dirty="0">
                <a:solidFill>
                  <a:schemeClr val="bg1"/>
                </a:solidFill>
                <a:hlinkClick r:id="rId4"/>
              </a:rPr>
              <a:t>/</a:t>
            </a:r>
            <a:r>
              <a:rPr lang="en-US" sz="1100" b="1" dirty="0" err="1">
                <a:solidFill>
                  <a:schemeClr val="bg1"/>
                </a:solidFill>
                <a:hlinkClick r:id="rId4"/>
              </a:rPr>
              <a:t>index.php</a:t>
            </a:r>
            <a:r>
              <a:rPr lang="en-US" sz="1100" b="1" dirty="0">
                <a:solidFill>
                  <a:schemeClr val="bg1"/>
                </a:solidFill>
                <a:hlinkClick r:id="rId4"/>
              </a:rPr>
              <a:t>/Visualizations/</a:t>
            </a:r>
            <a:r>
              <a:rPr lang="en-US" sz="1100" b="1" dirty="0" err="1">
                <a:solidFill>
                  <a:schemeClr val="bg1"/>
                </a:solidFill>
                <a:hlinkClick r:id="rId4"/>
              </a:rPr>
              <a:t>BibleViz</a:t>
            </a:r>
            <a:endParaRPr lang="en-US" sz="1100" b="1" dirty="0">
              <a:solidFill>
                <a:schemeClr val="bg1"/>
              </a:solidFill>
            </a:endParaRPr>
          </a:p>
        </p:txBody>
      </p:sp>
    </p:spTree>
    <p:extLst>
      <p:ext uri="{BB962C8B-B14F-4D97-AF65-F5344CB8AC3E}">
        <p14:creationId xmlns:p14="http://schemas.microsoft.com/office/powerpoint/2010/main" val="308427907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webextension1.xml.rels><?xml version="1.0" encoding="UTF-8" standalone="yes"?>
<Relationships xmlns="http://schemas.openxmlformats.org/package/2006/relationships"><Relationship Id="rId1" Type="http://schemas.openxmlformats.org/officeDocument/2006/relationships/image" Target="../media/image10.png"/></Relationships>
</file>

<file path=ppt/webextensions/_rels/webextension2.xml.rels><?xml version="1.0" encoding="UTF-8" standalone="yes"?>
<Relationships xmlns="http://schemas.openxmlformats.org/package/2006/relationships"><Relationship Id="rId1" Type="http://schemas.openxmlformats.org/officeDocument/2006/relationships/image" Target="../media/image11.png"/></Relationships>
</file>

<file path=ppt/webextensions/_rels/webextension3.xml.rels><?xml version="1.0" encoding="UTF-8" standalone="yes"?>
<Relationships xmlns="http://schemas.openxmlformats.org/package/2006/relationships"><Relationship Id="rId1" Type="http://schemas.openxmlformats.org/officeDocument/2006/relationships/image" Target="../media/image10.png"/></Relationships>
</file>

<file path=ppt/webextensions/_rels/webextension4.xml.rels><?xml version="1.0" encoding="UTF-8" standalone="yes"?>
<Relationships xmlns="http://schemas.openxmlformats.org/package/2006/relationships"><Relationship Id="rId1" Type="http://schemas.openxmlformats.org/officeDocument/2006/relationships/image" Target="../media/image11.png"/></Relationships>
</file>

<file path=ppt/webextensions/_rels/webextension5.xml.rels><?xml version="1.0" encoding="UTF-8" standalone="yes"?>
<Relationships xmlns="http://schemas.openxmlformats.org/package/2006/relationships"><Relationship Id="rId1" Type="http://schemas.openxmlformats.org/officeDocument/2006/relationships/image" Target="../media/image10.png"/></Relationships>
</file>

<file path=ppt/webextensions/_rels/webextension6.xml.rels><?xml version="1.0" encoding="UTF-8" standalone="yes"?>
<Relationships xmlns="http://schemas.openxmlformats.org/package/2006/relationships"><Relationship Id="rId1" Type="http://schemas.openxmlformats.org/officeDocument/2006/relationships/image" Target="../media/image10.png"/></Relationships>
</file>

<file path=ppt/webextensions/_rels/webextension7.xml.rels><?xml version="1.0" encoding="UTF-8" standalone="yes"?>
<Relationships xmlns="http://schemas.openxmlformats.org/package/2006/relationships"><Relationship Id="rId1" Type="http://schemas.openxmlformats.org/officeDocument/2006/relationships/image" Target="../media/image10.png"/></Relationships>
</file>

<file path=ppt/webextensions/_rels/webextension8.xml.rels><?xml version="1.0" encoding="UTF-8" standalone="yes"?>
<Relationships xmlns="http://schemas.openxmlformats.org/package/2006/relationships"><Relationship Id="rId1" Type="http://schemas.openxmlformats.org/officeDocument/2006/relationships/image" Target="../media/image12.png"/></Relationships>
</file>

<file path=ppt/webextensions/_rels/webextension9.xml.rels><?xml version="1.0" encoding="UTF-8" standalone="yes"?>
<Relationships xmlns="http://schemas.openxmlformats.org/package/2006/relationships"><Relationship Id="rId1" Type="http://schemas.openxmlformats.org/officeDocument/2006/relationships/image" Target="../media/image13.png"/></Relationships>
</file>

<file path=ppt/webextensions/_rels/webextension10.xml.rels><?xml version="1.0" encoding="UTF-8" standalone="yes"?>
<Relationships xmlns="http://schemas.openxmlformats.org/package/2006/relationships"><Relationship Id="rId1" Type="http://schemas.openxmlformats.org/officeDocument/2006/relationships/image" Target="../media/image14.png"/></Relationships>
</file>

<file path=ppt/webextensions/_rels/webextension11.xml.rels><?xml version="1.0" encoding="UTF-8" standalone="yes"?>
<Relationships xmlns="http://schemas.openxmlformats.org/package/2006/relationships"><Relationship Id="rId1" Type="http://schemas.openxmlformats.org/officeDocument/2006/relationships/image" Target="../media/image15.png"/></Relationships>
</file>

<file path=ppt/webextensions/_rels/webextension12.xml.rels><?xml version="1.0" encoding="UTF-8" standalone="yes"?>
<Relationships xmlns="http://schemas.openxmlformats.org/package/2006/relationships"><Relationship Id="rId1" Type="http://schemas.openxmlformats.org/officeDocument/2006/relationships/image" Target="../media/image20.png"/></Relationships>
</file>

<file path=ppt/webextensions/_rels/webextension13.xml.rels><?xml version="1.0" encoding="UTF-8" standalone="yes"?>
<Relationships xmlns="http://schemas.openxmlformats.org/package/2006/relationships"><Relationship Id="rId1" Type="http://schemas.openxmlformats.org/officeDocument/2006/relationships/image" Target="../media/image21.png"/></Relationships>
</file>

<file path=ppt/webextensions/_rels/webextension14.xml.rels><?xml version="1.0" encoding="UTF-8" standalone="yes"?>
<Relationships xmlns="http://schemas.openxmlformats.org/package/2006/relationships"><Relationship Id="rId1" Type="http://schemas.openxmlformats.org/officeDocument/2006/relationships/image" Target="../media/image22.png"/></Relationships>
</file>

<file path=ppt/webextensions/_rels/webextension15.xml.rels><?xml version="1.0" encoding="UTF-8" standalone="yes"?>
<Relationships xmlns="http://schemas.openxmlformats.org/package/2006/relationships"><Relationship Id="rId1" Type="http://schemas.openxmlformats.org/officeDocument/2006/relationships/image" Target="../media/image23.png"/></Relationships>
</file>

<file path=ppt/webextensions/_rels/webextension16.xml.rels><?xml version="1.0" encoding="UTF-8" standalone="yes"?>
<Relationships xmlns="http://schemas.openxmlformats.org/package/2006/relationships"><Relationship Id="rId1" Type="http://schemas.openxmlformats.org/officeDocument/2006/relationships/image" Target="../media/image29.png"/></Relationships>
</file>

<file path=ppt/webextensions/_rels/webextension17.xml.rels><?xml version="1.0" encoding="UTF-8" standalone="yes"?>
<Relationships xmlns="http://schemas.openxmlformats.org/package/2006/relationships"><Relationship Id="rId1" Type="http://schemas.openxmlformats.org/officeDocument/2006/relationships/image" Target="../media/image30.png"/></Relationships>
</file>

<file path=ppt/webextensions/_rels/webextension18.xml.rels><?xml version="1.0" encoding="UTF-8" standalone="yes"?>
<Relationships xmlns="http://schemas.openxmlformats.org/package/2006/relationships"><Relationship Id="rId1" Type="http://schemas.openxmlformats.org/officeDocument/2006/relationships/image" Target="../media/image31.png"/></Relationships>
</file>

<file path=ppt/webextensions/webextension1.xml><?xml version="1.0" encoding="utf-8"?>
<we:webextension xmlns:we="http://schemas.microsoft.com/office/webextensions/webextension/2010/11" id="{F224DD54-4E99-C04B-8508-970EF8A41099}">
  <we:reference id="wa104218073" version="3.0.0.1" store="en-US" storeType="OMEX"/>
  <we:alternateReferences>
    <we:reference id="WA104218073" version="3.0.0.1" store="" storeType="OMEX"/>
  </we:alternateReferences>
  <we:properties>
    <we:property name="appSlideData" value="{&quot;slideId&quot;:269,&quot;confidenceLevel&quot;:2}"/>
    <we:property name="url" value="&quot;multiple_choice_poll/c31SjrItXmas5ksK1LYtH&quot;"/>
  </we:properties>
  <we:bindings/>
  <we:snapshot xmlns:r="http://schemas.openxmlformats.org/officeDocument/2006/relationships" r:embed="rId1"/>
</we:webextension>
</file>

<file path=ppt/webextensions/webextension2.xml><?xml version="1.0" encoding="utf-8"?>
<we:webextension xmlns:we="http://schemas.microsoft.com/office/webextensions/webextension/2010/11" id="{4B3607E7-C5C5-9E47-924B-64F28CBE9A41}">
  <we:reference id="wa104218073" version="3.0.0.1" store="en-US" storeType="OMEX"/>
  <we:alternateReferences>
    <we:reference id="WA104218073" version="3.0.0.1" store="" storeType="OMEX"/>
  </we:alternateReferences>
  <we:properties>
    <we:property name="appSlideData" value="{&quot;slideId&quot;:271,&quot;confidenceLevel&quot;:2}"/>
    <we:property name="url" value="&quot;multiple_choice_poll/gavTjfyyC21tWQT4EqEWt&quot;"/>
  </we:properties>
  <we:bindings/>
  <we:snapshot xmlns:r="http://schemas.openxmlformats.org/officeDocument/2006/relationships" r:embed="rId1"/>
</we:webextension>
</file>

<file path=ppt/webextensions/webextension3.xml><?xml version="1.0" encoding="utf-8"?>
<we:webextension xmlns:we="http://schemas.microsoft.com/office/webextensions/webextension/2010/11" id="{1BDA1F29-CE5B-734B-92B3-8DCCCEC60DD9}">
  <we:reference id="wa104218073" version="3.0.0.1" store="en-US" storeType="OMEX"/>
  <we:alternateReferences>
    <we:reference id="WA104218073" version="3.0.0.1" store="" storeType="OMEX"/>
  </we:alternateReferences>
  <we:properties>
    <we:property name="appSlideData" value="{&quot;slideId&quot;:273,&quot;confidenceLevel&quot;:2}"/>
    <we:property name="url" value="&quot;multiple_choice_poll/YdbV4WbbcfD6FWndbbdRk&quot;"/>
  </we:properties>
  <we:bindings/>
  <we:snapshot xmlns:r="http://schemas.openxmlformats.org/officeDocument/2006/relationships" r:embed="rId1"/>
</we:webextension>
</file>

<file path=ppt/webextensions/webextension4.xml><?xml version="1.0" encoding="utf-8"?>
<we:webextension xmlns:we="http://schemas.microsoft.com/office/webextensions/webextension/2010/11" id="{2B1A505E-99FE-284F-8124-4B09A66BDDE4}">
  <we:reference id="wa104218073" version="3.0.0.1" store="en-US" storeType="OMEX"/>
  <we:alternateReferences>
    <we:reference id="WA104218073" version="3.0.0.1" store="" storeType="OMEX"/>
  </we:alternateReferences>
  <we:properties>
    <we:property name="appSlideData" value="{&quot;slideId&quot;:275,&quot;confidenceLevel&quot;:2}"/>
    <we:property name="url" value="&quot;multiple_choice_poll/wIEDU5T2IM5g8ZjorFMaq&quot;"/>
  </we:properties>
  <we:bindings/>
  <we:snapshot xmlns:r="http://schemas.openxmlformats.org/officeDocument/2006/relationships" r:embed="rId1"/>
</we:webextension>
</file>

<file path=ppt/webextensions/webextension5.xml><?xml version="1.0" encoding="utf-8"?>
<we:webextension xmlns:we="http://schemas.microsoft.com/office/webextensions/webextension/2010/11" id="{C2D4B522-0372-4944-B432-032EBC18CC5C}">
  <we:reference id="wa104218073" version="3.0.0.1" store="en-US" storeType="OMEX"/>
  <we:alternateReferences>
    <we:reference id="WA104218073" version="3.0.0.1" store="" storeType="OMEX"/>
  </we:alternateReferences>
  <we:properties>
    <we:property name="appSlideData" value="{&quot;slideId&quot;:275,&quot;confidenceLevel&quot;:2}"/>
    <we:property name="url" value="&quot;multiple_choice_poll/wIEDU5T2IM5g8ZjorFMaq&quot;"/>
  </we:properties>
  <we:bindings/>
  <we:snapshot xmlns:r="http://schemas.openxmlformats.org/officeDocument/2006/relationships" r:embed="rId1"/>
</we:webextension>
</file>

<file path=ppt/webextensions/webextension6.xml><?xml version="1.0" encoding="utf-8"?>
<we:webextension xmlns:we="http://schemas.microsoft.com/office/webextensions/webextension/2010/11" id="{5BA30236-FAD4-9E42-8BE5-BAA454BF4C21}">
  <we:reference id="wa104218073" version="3.0.0.1" store="en-US" storeType="OMEX"/>
  <we:alternateReferences>
    <we:reference id="WA104218073" version="3.0.0.1" store="" storeType="OMEX"/>
  </we:alternateReferences>
  <we:properties>
    <we:property name="appSlideData" value="{&quot;slideId&quot;:277,&quot;confidenceLevel&quot;:2}"/>
    <we:property name="url" value="&quot;multiple_choice_poll/VkBl2jHy8tdw6SNvz2azD&quot;"/>
  </we:properties>
  <we:bindings/>
  <we:snapshot xmlns:r="http://schemas.openxmlformats.org/officeDocument/2006/relationships" r:embed="rId1"/>
</we:webextension>
</file>

<file path=ppt/webextensions/webextension7.xml><?xml version="1.0" encoding="utf-8"?>
<we:webextension xmlns:we="http://schemas.microsoft.com/office/webextensions/webextension/2010/11" id="{4350EC85-A125-2A40-9E09-8D913228E72C}">
  <we:reference id="wa104218073" version="3.0.0.1" store="en-US" storeType="OMEX"/>
  <we:alternateReferences>
    <we:reference id="WA104218073" version="3.0.0.1" store="" storeType="OMEX"/>
  </we:alternateReferences>
  <we:properties>
    <we:property name="appSlideData" value="{&quot;slideId&quot;:279,&quot;confidenceLevel&quot;:2}"/>
    <we:property name="url" value="&quot;multiple_choice_poll/7kJRlSP91V3FV4xA20vDA&quot;"/>
  </we:properties>
  <we:bindings/>
  <we:snapshot xmlns:r="http://schemas.openxmlformats.org/officeDocument/2006/relationships" r:embed="rId1"/>
</we:webextension>
</file>

<file path=ppt/webextensions/webextension8.xml><?xml version="1.0" encoding="utf-8"?>
<we:webextension xmlns:we="http://schemas.microsoft.com/office/webextensions/webextension/2010/11" id="{51B9A565-47F4-4A4D-82E4-B98D3318A702}">
  <we:reference id="wa104218073" version="3.0.0.1" store="en-US" storeType="OMEX"/>
  <we:alternateReferences>
    <we:reference id="WA104218073" version="3.0.0.1" store="" storeType="OMEX"/>
  </we:alternateReferences>
  <we:properties>
    <we:property name="appSlideData" value="{&quot;slideId&quot;:281,&quot;confidenceLevel&quot;:2}"/>
    <we:property name="url" value="&quot;multiple_choice_poll/Jfxt11gXrSDH5tEvm24l3&quot;"/>
  </we:properties>
  <we:bindings/>
  <we:snapshot xmlns:r="http://schemas.openxmlformats.org/officeDocument/2006/relationships" r:embed="rId1"/>
</we:webextension>
</file>

<file path=ppt/webextensions/webextension9.xml><?xml version="1.0" encoding="utf-8"?>
<we:webextension xmlns:we="http://schemas.microsoft.com/office/webextensions/webextension/2010/11" id="{A1C995D1-8B1B-DB49-8C78-9402D143DB39}">
  <we:reference id="wa104218073" version="3.0.0.1" store="en-US" storeType="OMEX"/>
  <we:alternateReferences>
    <we:reference id="WA104218073" version="3.0.0.1" store="" storeType="OMEX"/>
  </we:alternateReferences>
  <we:properties>
    <we:property name="appSlideData" value="{&quot;slideId&quot;:282,&quot;confidenceLevel&quot;:2}"/>
    <we:property name="url" value="&quot;multiple_choice_poll/mb3pQX93uZaerNJlbs6mz&quot;"/>
  </we:properties>
  <we:bindings/>
  <we:snapshot xmlns:r="http://schemas.openxmlformats.org/officeDocument/2006/relationships" r:embed="rId1"/>
</we:webextension>
</file>

<file path=ppt/webextensions/webextension10.xml><?xml version="1.0" encoding="utf-8"?>
<we:webextension xmlns:we="http://schemas.microsoft.com/office/webextensions/webextension/2010/11" id="{008FE647-5703-664F-81C9-98CF76A1F9AF}">
  <we:reference id="wa104218073" version="3.0.0.1" store="en-US" storeType="OMEX"/>
  <we:alternateReferences>
    <we:reference id="WA104218073" version="3.0.0.1" store="" storeType="OMEX"/>
  </we:alternateReferences>
  <we:properties>
    <we:property name="appSlideData" value="{&quot;slideId&quot;:283,&quot;confidenceLevel&quot;:2}"/>
    <we:property name="url" value="&quot;multiple_choice_poll/tMd2ZY0u4PYaW4d2STWM8&quot;"/>
  </we:properties>
  <we:bindings/>
  <we:snapshot xmlns:r="http://schemas.openxmlformats.org/officeDocument/2006/relationships" r:embed="rId1"/>
</we:webextension>
</file>

<file path=ppt/webextensions/webextension11.xml><?xml version="1.0" encoding="utf-8"?>
<we:webextension xmlns:we="http://schemas.microsoft.com/office/webextensions/webextension/2010/11" id="{37888BD3-D382-7E4E-9450-AFF02A3AB2C1}">
  <we:reference id="wa104218073" version="3.0.0.1" store="en-US" storeType="OMEX"/>
  <we:alternateReferences>
    <we:reference id="WA104218073" version="3.0.0.1" store="" storeType="OMEX"/>
  </we:alternateReferences>
  <we:properties>
    <we:property name="appSlideData" value="{&quot;slideId&quot;:285,&quot;confidenceLevel&quot;:2}"/>
    <we:property name="url" value="&quot;multiple_choice_poll/jouwGUWP1MtGWjdDDWp9q&quot;"/>
  </we:properties>
  <we:bindings/>
  <we:snapshot xmlns:r="http://schemas.openxmlformats.org/officeDocument/2006/relationships" r:embed="rId1"/>
</we:webextension>
</file>

<file path=ppt/webextensions/webextension12.xml><?xml version="1.0" encoding="utf-8"?>
<we:webextension xmlns:we="http://schemas.microsoft.com/office/webextensions/webextension/2010/11" id="{944B7CB9-9032-D940-814D-C85768C401C2}">
  <we:reference id="wa104218073" version="3.0.0.1" store="en-US" storeType="OMEX"/>
  <we:alternateReferences>
    <we:reference id="WA104218073" version="3.0.0.1" store="" storeType="OMEX"/>
  </we:alternateReferences>
  <we:properties>
    <we:property name="appSlideData" value="{&quot;slideId&quot;:287,&quot;confidenceLevel&quot;:2}"/>
    <we:property name="url" value="&quot;multiple_choice_poll/JGf4KYsF7BH9f8fXW2iKs&quot;"/>
  </we:properties>
  <we:bindings/>
  <we:snapshot xmlns:r="http://schemas.openxmlformats.org/officeDocument/2006/relationships" r:embed="rId1"/>
</we:webextension>
</file>

<file path=ppt/webextensions/webextension13.xml><?xml version="1.0" encoding="utf-8"?>
<we:webextension xmlns:we="http://schemas.microsoft.com/office/webextensions/webextension/2010/11" id="{F47982FA-B7C2-3940-89B4-5AB4A9232C93}">
  <we:reference id="wa104218073" version="3.0.0.1" store="en-US" storeType="OMEX"/>
  <we:alternateReferences>
    <we:reference id="WA104218073" version="3.0.0.1" store="" storeType="OMEX"/>
  </we:alternateReferences>
  <we:properties>
    <we:property name="appSlideData" value="{&quot;slideId&quot;:290,&quot;confidenceLevel&quot;:2}"/>
    <we:property name="url" value="&quot;multiple_choice_poll/s8gPAQXYMpc6EKp6Aoq38&quot;"/>
  </we:properties>
  <we:bindings/>
  <we:snapshot xmlns:r="http://schemas.openxmlformats.org/officeDocument/2006/relationships" r:embed="rId1"/>
</we:webextension>
</file>

<file path=ppt/webextensions/webextension14.xml><?xml version="1.0" encoding="utf-8"?>
<we:webextension xmlns:we="http://schemas.microsoft.com/office/webextensions/webextension/2010/11" id="{3EBFF1C0-D127-6A46-84FD-68DD39A13401}">
  <we:reference id="wa104218073" version="3.0.0.1" store="en-US" storeType="OMEX"/>
  <we:alternateReferences>
    <we:reference id="WA104218073" version="3.0.0.1" store="" storeType="OMEX"/>
  </we:alternateReferences>
  <we:properties>
    <we:property name="appSlideData" value="{&quot;slideId&quot;:288,&quot;confidenceLevel&quot;:2}"/>
    <we:property name="url" value="&quot;multiple_choice_poll/MpmBCjdx04Mu41MX6QjTY&quot;"/>
  </we:properties>
  <we:bindings/>
  <we:snapshot xmlns:r="http://schemas.openxmlformats.org/officeDocument/2006/relationships" r:embed="rId1"/>
</we:webextension>
</file>

<file path=ppt/webextensions/webextension15.xml><?xml version="1.0" encoding="utf-8"?>
<we:webextension xmlns:we="http://schemas.microsoft.com/office/webextensions/webextension/2010/11" id="{66DFCD32-6C7A-FC41-A79C-D03116659188}">
  <we:reference id="wa104218073" version="3.0.0.1" store="en-US" storeType="OMEX"/>
  <we:alternateReferences>
    <we:reference id="WA104218073" version="3.0.0.1" store="" storeType="OMEX"/>
  </we:alternateReferences>
  <we:properties>
    <we:property name="appSlideData" value="{&quot;slideId&quot;:291,&quot;confidenceLevel&quot;:2}"/>
    <we:property name="url" value="&quot;multiple_choice_poll/E3xGxZjd1oYwx4SBJHYlM&quot;"/>
  </we:properties>
  <we:bindings/>
  <we:snapshot xmlns:r="http://schemas.openxmlformats.org/officeDocument/2006/relationships" r:embed="rId1"/>
</we:webextension>
</file>

<file path=ppt/webextensions/webextension16.xml><?xml version="1.0" encoding="utf-8"?>
<we:webextension xmlns:we="http://schemas.microsoft.com/office/webextensions/webextension/2010/11" id="{1614BC7C-7F83-8C45-A117-0CC4D07DFAA1}">
  <we:reference id="wa104218073" version="3.0.0.1" store="en-US" storeType="OMEX"/>
  <we:alternateReferences>
    <we:reference id="WA104218073" version="3.0.0.1" store="" storeType="OMEX"/>
  </we:alternateReferences>
  <we:properties>
    <we:property name="appSlideData" value="{&quot;slideId&quot;:293,&quot;confidenceLevel&quot;:2}"/>
    <we:property name="url" value="&quot;multiple_choice_poll/sv8MYNusjReBweH1su8V1&quot;"/>
  </we:properties>
  <we:bindings/>
  <we:snapshot xmlns:r="http://schemas.openxmlformats.org/officeDocument/2006/relationships" r:embed="rId1"/>
</we:webextension>
</file>

<file path=ppt/webextensions/webextension17.xml><?xml version="1.0" encoding="utf-8"?>
<we:webextension xmlns:we="http://schemas.microsoft.com/office/webextensions/webextension/2010/11" id="{0E99B4FE-939A-0149-8651-8B7F5950A092}">
  <we:reference id="wa104218073" version="3.0.0.1" store="en-US" storeType="OMEX"/>
  <we:alternateReferences>
    <we:reference id="WA104218073" version="3.0.0.1" store="" storeType="OMEX"/>
  </we:alternateReferences>
  <we:properties>
    <we:property name="appSlideData" value="{&quot;slideId&quot;:294,&quot;confidenceLevel&quot;:2}"/>
    <we:property name="url" value="&quot;multiple_choice_poll/MBaOyMvqdRI74n9cns1r7&quot;"/>
  </we:properties>
  <we:bindings/>
  <we:snapshot xmlns:r="http://schemas.openxmlformats.org/officeDocument/2006/relationships" r:embed="rId1"/>
</we:webextension>
</file>

<file path=ppt/webextensions/webextension18.xml><?xml version="1.0" encoding="utf-8"?>
<we:webextension xmlns:we="http://schemas.microsoft.com/office/webextensions/webextension/2010/11" id="{697B73FA-112C-7D43-9F65-13A0EA7AADAB}">
  <we:reference id="wa104218073" version="3.0.0.1" store="en-US" storeType="OMEX"/>
  <we:alternateReferences>
    <we:reference id="WA104218073" version="3.0.0.1" store="" storeType="OMEX"/>
  </we:alternateReferences>
  <we:properties>
    <we:property name="appSlideData" value="{&quot;slideId&quot;:295,&quot;confidenceLevel&quot;:2}"/>
    <we:property name="url" value="&quot;multiple_choice_poll/LuS6riNqgEW7uqgvOwWVO&quot;"/>
  </we:properties>
  <we:bindings/>
  <we:snapshot xmlns:r="http://schemas.openxmlformats.org/officeDocument/2006/relationships" r:embed="rId1"/>
</we:webextension>
</file>

<file path=docProps/app.xml><?xml version="1.0" encoding="utf-8"?>
<Properties xmlns="http://schemas.openxmlformats.org/officeDocument/2006/extended-properties" xmlns:vt="http://schemas.openxmlformats.org/officeDocument/2006/docPropsVTypes">
  <Template>Wisp</Template>
  <TotalTime>4612</TotalTime>
  <Words>2369</Words>
  <Application>Microsoft Macintosh PowerPoint</Application>
  <PresentationFormat>Widescreen</PresentationFormat>
  <Paragraphs>261</Paragraphs>
  <Slides>58</Slides>
  <Notes>58</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58</vt:i4>
      </vt:variant>
    </vt:vector>
  </HeadingPairs>
  <TitlesOfParts>
    <vt:vector size="66" baseType="lpstr">
      <vt:lpstr>Aptos</vt:lpstr>
      <vt:lpstr>Arial</vt:lpstr>
      <vt:lpstr>Cambria</vt:lpstr>
      <vt:lpstr>Century Gothic</vt:lpstr>
      <vt:lpstr>Copperplate</vt:lpstr>
      <vt:lpstr>system-ui</vt:lpstr>
      <vt:lpstr>Wingdings 3</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Class Schedule Wednesday Evenings, 6:30pm to 7:45pm  </vt:lpstr>
      <vt:lpstr>Why Genesis?</vt:lpstr>
      <vt:lpstr>Why Chapters 1-11?</vt:lpstr>
      <vt:lpstr>Pop Quiz!</vt:lpstr>
      <vt:lpstr>PowerPoint Presentation</vt:lpstr>
      <vt:lpstr>2 Timothy 3:16-17</vt:lpstr>
      <vt:lpstr>PowerPoint Presentation</vt:lpstr>
      <vt:lpstr>Titus 1:1-2, Heb 6:18</vt:lpstr>
      <vt:lpstr>PowerPoint Presentation</vt:lpstr>
      <vt:lpstr>Jeremiah 33:25-26</vt:lpstr>
      <vt:lpstr>PowerPoint Presentation</vt:lpstr>
      <vt:lpstr>Luke 1:34-35</vt:lpstr>
      <vt:lpstr>PowerPoint Presentation</vt:lpstr>
      <vt:lpstr>Heb 11:3</vt:lpstr>
      <vt:lpstr>PowerPoint Presentation</vt:lpstr>
      <vt:lpstr>John 5:46-47</vt:lpstr>
      <vt:lpstr>PowerPoint Presentation</vt:lpstr>
      <vt:lpstr>PowerPoint Presentation</vt:lpstr>
      <vt:lpstr>PowerPoint Presentation</vt:lpstr>
      <vt:lpstr>Genesis 1:31</vt:lpstr>
      <vt:lpstr>PowerPoint Presentation</vt:lpstr>
      <vt:lpstr>Genesis 2:7</vt:lpstr>
      <vt:lpstr>PowerPoint Presentation</vt:lpstr>
      <vt:lpstr>Genesis is History</vt:lpstr>
      <vt:lpstr>PowerPoint Presentation</vt:lpstr>
      <vt:lpstr>The Scientific Method</vt:lpstr>
      <vt:lpstr>PowerPoint Presentation</vt:lpstr>
      <vt:lpstr>Evolution as science?</vt:lpstr>
      <vt:lpstr>PowerPoint Presentation</vt:lpstr>
      <vt:lpstr>Creation as science?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Genesis Introduction</vt:lpstr>
      <vt:lpstr>Genesis is Foundational</vt:lpstr>
      <vt:lpstr>Genesis is Foundational</vt:lpstr>
      <vt:lpstr>Genesis is Foundational</vt:lpstr>
      <vt:lpstr>Who Created God?</vt:lpstr>
      <vt:lpstr>What About the Universe?</vt:lpstr>
      <vt:lpstr>Who wrote Genesis?</vt:lpstr>
      <vt:lpstr>When was it written?</vt:lpstr>
      <vt:lpstr>What type of Literature? </vt:lpstr>
      <vt:lpstr>The Unity of Genesis</vt:lpstr>
      <vt:lpstr>The Unity of Scripture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Howard Liverance</dc:creator>
  <cp:lastModifiedBy>Howard Liverance</cp:lastModifiedBy>
  <cp:revision>53</cp:revision>
  <cp:lastPrinted>2025-01-14T20:42:14Z</cp:lastPrinted>
  <dcterms:created xsi:type="dcterms:W3CDTF">2025-01-12T14:28:36Z</dcterms:created>
  <dcterms:modified xsi:type="dcterms:W3CDTF">2025-01-15T21:14:09Z</dcterms:modified>
</cp:coreProperties>
</file>