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3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6" r:id="rId8"/>
    <p:sldId id="265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EF823-48A5-43FC-BE03-E79964288B41}" type="datetimeFigureOut">
              <a:rPr lang="en-US" smtClean="0"/>
              <a:t>2/12/24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049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75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07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33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550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05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592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04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4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26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1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2/12/24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1985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2AA4E-A849-F0F1-B154-B991A8D61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8914" y="893935"/>
            <a:ext cx="5364937" cy="3339390"/>
          </a:xfrm>
        </p:spPr>
        <p:txBody>
          <a:bodyPr anchor="ctr">
            <a:normAutofit/>
          </a:bodyPr>
          <a:lstStyle/>
          <a:p>
            <a:r>
              <a:rPr lang="en-US" sz="6000" dirty="0"/>
              <a:t>The Rapture of the Church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58A-FEE5-0662-19D8-B8D28E708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915" y="4876803"/>
            <a:ext cx="5364936" cy="909848"/>
          </a:xfrm>
        </p:spPr>
        <p:txBody>
          <a:bodyPr anchor="t">
            <a:normAutofit/>
          </a:bodyPr>
          <a:lstStyle/>
          <a:p>
            <a:r>
              <a:rPr lang="en-US" sz="2400" dirty="0"/>
              <a:t>What does it mean?</a:t>
            </a:r>
          </a:p>
        </p:txBody>
      </p:sp>
      <p:pic>
        <p:nvPicPr>
          <p:cNvPr id="15" name="Picture 14" descr="Low Angle View Of Clouds In Sky">
            <a:extLst>
              <a:ext uri="{FF2B5EF4-FFF2-40B4-BE49-F238E27FC236}">
                <a16:creationId xmlns:a16="http://schemas.microsoft.com/office/drawing/2014/main" id="{DDCEBFEA-56E9-4AF3-D755-D2E047F250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03" r="25338" b="-1"/>
          <a:stretch/>
        </p:blipFill>
        <p:spPr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621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81074-F3FA-A3E1-C0C0-E60F46DD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483630"/>
            <a:ext cx="7958331" cy="838543"/>
          </a:xfrm>
        </p:spPr>
        <p:txBody>
          <a:bodyPr/>
          <a:lstStyle/>
          <a:p>
            <a:r>
              <a:rPr lang="en-US" b="1" dirty="0"/>
              <a:t>Marker in a Cemetery</a:t>
            </a:r>
          </a:p>
        </p:txBody>
      </p:sp>
      <p:pic>
        <p:nvPicPr>
          <p:cNvPr id="4" name="Content Placeholder 3" descr="Text&#10;&#10;Description automatically generated">
            <a:extLst>
              <a:ext uri="{FF2B5EF4-FFF2-40B4-BE49-F238E27FC236}">
                <a16:creationId xmlns:a16="http://schemas.microsoft.com/office/drawing/2014/main" id="{227CABDF-C6B2-CB1E-137B-CECC0153D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8527" y="1668161"/>
            <a:ext cx="6274945" cy="4706209"/>
          </a:xfrm>
          <a:prstGeom prst="rect">
            <a:avLst/>
          </a:prstGeom>
          <a:effectLst>
            <a:glow rad="400594">
              <a:schemeClr val="accent1"/>
            </a:glow>
          </a:effectLst>
        </p:spPr>
      </p:pic>
    </p:spTree>
    <p:extLst>
      <p:ext uri="{BB962C8B-B14F-4D97-AF65-F5344CB8AC3E}">
        <p14:creationId xmlns:p14="http://schemas.microsoft.com/office/powerpoint/2010/main" val="223925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B5944-B1AC-96F0-DC66-A392B7C61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AD8BF-3F55-D843-E0D7-94C59799B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What will happen to these saints of God?</a:t>
            </a:r>
          </a:p>
          <a:p>
            <a:r>
              <a:rPr lang="en-US" sz="2800" dirty="0"/>
              <a:t>What about all of us here in this room? What will happen to us?</a:t>
            </a:r>
          </a:p>
          <a:p>
            <a:r>
              <a:rPr lang="en-US" sz="2800" dirty="0"/>
              <a:t>What do we all have in common with the dead saints?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3763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30B3A-0606-F120-0DDD-6460CF57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More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5BEBD-401A-5B53-B108-1F8E05EC9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do we know that the resurrection from the dead is even a thing? </a:t>
            </a:r>
          </a:p>
          <a:p>
            <a:r>
              <a:rPr lang="en-US" sz="2800" dirty="0"/>
              <a:t>Did Jesus die? Did he rise from the dead?</a:t>
            </a:r>
          </a:p>
          <a:p>
            <a:r>
              <a:rPr lang="en-US" sz="2800" dirty="0"/>
              <a:t>How do we know the rapture of the living is even a thing? </a:t>
            </a:r>
          </a:p>
        </p:txBody>
      </p:sp>
    </p:spTree>
    <p:extLst>
      <p:ext uri="{BB962C8B-B14F-4D97-AF65-F5344CB8AC3E}">
        <p14:creationId xmlns:p14="http://schemas.microsoft.com/office/powerpoint/2010/main" val="3876663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61996-0614-CBBA-DF2C-2173E47A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Even More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6F3E5-7818-E222-446F-7BE865FBE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When will it happen?</a:t>
            </a:r>
          </a:p>
          <a:p>
            <a:r>
              <a:rPr lang="en-US" sz="2800" dirty="0"/>
              <a:t>What is God waiting for?</a:t>
            </a:r>
          </a:p>
          <a:p>
            <a:r>
              <a:rPr lang="en-US" sz="2800" dirty="0"/>
              <a:t>What will we be like when we are raptured?</a:t>
            </a:r>
          </a:p>
          <a:p>
            <a:r>
              <a:rPr lang="en-US" sz="2800" dirty="0"/>
              <a:t>What does the term “rapture” mean?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8209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A79E7-D944-2602-BD83-2D3D5E4DB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Rough Outline of Future Biblical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0979F-D69B-B87A-02A5-EC4F044C2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Church on Earth (Rev 1-3)</a:t>
            </a:r>
          </a:p>
          <a:p>
            <a:r>
              <a:rPr lang="en-US" sz="2600" b="1" dirty="0"/>
              <a:t>Rapture (John 14:1-4, 1 Cor 15:51-54, 1 </a:t>
            </a:r>
            <a:r>
              <a:rPr lang="en-US" sz="2600" b="1" dirty="0" err="1"/>
              <a:t>Thes</a:t>
            </a:r>
            <a:r>
              <a:rPr lang="en-US" sz="2600" b="1" dirty="0"/>
              <a:t> 4:13-17)</a:t>
            </a:r>
          </a:p>
          <a:p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Tribulation on Earth (Rev 6-19)</a:t>
            </a:r>
          </a:p>
          <a:p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Millennial Kingdom (Rev 20:1-6)</a:t>
            </a:r>
          </a:p>
          <a:p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Final Rebellion and Judgment (Rev 20:7-15)</a:t>
            </a:r>
          </a:p>
          <a:p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Eternal State Rev (21-22)</a:t>
            </a:r>
          </a:p>
        </p:txBody>
      </p:sp>
    </p:spTree>
    <p:extLst>
      <p:ext uri="{BB962C8B-B14F-4D97-AF65-F5344CB8AC3E}">
        <p14:creationId xmlns:p14="http://schemas.microsoft.com/office/powerpoint/2010/main" val="259971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2124A-7A31-BBF3-EAC5-618197EE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Letters to the Churches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F36EE-DADB-4088-56DE-436F0142A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There is a remnant of true believers in the churches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That remnant is called to be faithful, even through trials and persecution, and even if your “church” is lacking in zeal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The faithful will be kept from the “hour” of testing.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28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Those who are not faithful are called to repent.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endParaRPr lang="en-US" sz="28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4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A0EA7-DF87-3721-A92C-EC827E10B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Faithful Church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39929-0B3A-7CF5-FB8B-2A9B2B978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4022" y="1396314"/>
            <a:ext cx="8976117" cy="4653630"/>
          </a:xfrm>
        </p:spPr>
        <p:txBody>
          <a:bodyPr>
            <a:noAutofit/>
          </a:bodyPr>
          <a:lstStyle/>
          <a:p>
            <a:r>
              <a:rPr lang="en-US" sz="2400" dirty="0"/>
              <a:t>Philadelphia – The Faithful Church. Little power (small in number) but have kept the Word and affirmed Christ.</a:t>
            </a:r>
          </a:p>
          <a:p>
            <a:pPr lvl="1"/>
            <a:r>
              <a:rPr lang="en-US" sz="2400" dirty="0"/>
              <a:t>Commendation: “</a:t>
            </a:r>
            <a:r>
              <a:rPr lang="en-US" sz="2400" i="1" dirty="0"/>
              <a:t>Rev 3:10, Because you have kept the word of My perseverance, I will also keep (</a:t>
            </a:r>
            <a:r>
              <a:rPr lang="en-US" sz="2400" i="1" dirty="0" err="1"/>
              <a:t>tereo</a:t>
            </a:r>
            <a:r>
              <a:rPr lang="en-US" sz="2400" i="1" dirty="0"/>
              <a:t> - to keep, to guard) you from (ek – “from”, rather than </a:t>
            </a:r>
            <a:r>
              <a:rPr lang="en-US" sz="2400" i="1" dirty="0" err="1"/>
              <a:t>en</a:t>
            </a:r>
            <a:r>
              <a:rPr lang="en-US" sz="2400" i="1" dirty="0"/>
              <a:t> – “in”, or </a:t>
            </a:r>
            <a:r>
              <a:rPr lang="en-US" sz="2400" i="1" dirty="0" err="1"/>
              <a:t>dia</a:t>
            </a:r>
            <a:r>
              <a:rPr lang="en-US" sz="2400" i="1" dirty="0"/>
              <a:t> – “through”) the hour (season) of testing, that hour which is about to come upon the whole world, to test those who dwell on the face of the earth. I am coming quickly.”</a:t>
            </a:r>
          </a:p>
          <a:p>
            <a:pPr lvl="1"/>
            <a:r>
              <a:rPr lang="en-US" sz="2200" dirty="0"/>
              <a:t>Command: Hold fast to what you have, so that no one will take your crown.</a:t>
            </a:r>
          </a:p>
        </p:txBody>
      </p:sp>
    </p:spTree>
    <p:extLst>
      <p:ext uri="{BB962C8B-B14F-4D97-AF65-F5344CB8AC3E}">
        <p14:creationId xmlns:p14="http://schemas.microsoft.com/office/powerpoint/2010/main" val="2184327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82352-ED31-4BC2-28FE-92316D74F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time of testing is coming!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8FABC-C2E2-3EB4-8945-6B574F717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Those who don’t repent will endure a time of testing that will come upon the whole world.</a:t>
            </a:r>
          </a:p>
          <a:p>
            <a:r>
              <a:rPr lang="en-US" sz="2800" dirty="0"/>
              <a:t>The test is in the future</a:t>
            </a:r>
          </a:p>
          <a:p>
            <a:r>
              <a:rPr lang="en-US" sz="2800" dirty="0"/>
              <a:t>The test is for a limited time</a:t>
            </a:r>
          </a:p>
          <a:p>
            <a:r>
              <a:rPr lang="en-US" sz="2800" dirty="0"/>
              <a:t>The test is designed to expose people for what they really are</a:t>
            </a:r>
          </a:p>
          <a:p>
            <a:r>
              <a:rPr lang="en-US" sz="2800" dirty="0"/>
              <a:t>The test is worldwide in scope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4698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DEA1D-E97E-6581-BBB9-E772C67E8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F14F2-50C4-2D1B-3F1F-67D56C1C2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time of testing is coming!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B2A9E-7994-D481-02BF-22BF5AB0A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Its purpose is to test “those who dwell on the face of the earth”</a:t>
            </a:r>
          </a:p>
          <a:p>
            <a:r>
              <a:rPr lang="en-US" sz="2800" dirty="0"/>
              <a:t>This phrase is used throughout Revelation for unbelievers (6:10, 8:13, 11:10, 13:8)</a:t>
            </a:r>
          </a:p>
          <a:p>
            <a:r>
              <a:rPr lang="en-US" sz="2800" dirty="0"/>
              <a:t>Unbelievers will either pass the test by repenting (6:9-11, 7:9-10, 14:4, 17:14)</a:t>
            </a:r>
          </a:p>
          <a:p>
            <a:r>
              <a:rPr lang="en-US" sz="2800" dirty="0"/>
              <a:t>Or they will fail the test by refusing to repent (6:15-17, 9:20, 16:11, </a:t>
            </a:r>
          </a:p>
        </p:txBody>
      </p:sp>
    </p:spTree>
    <p:extLst>
      <p:ext uri="{BB962C8B-B14F-4D97-AF65-F5344CB8AC3E}">
        <p14:creationId xmlns:p14="http://schemas.microsoft.com/office/powerpoint/2010/main" val="1724113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CBDB5-3891-CECB-6649-E23735AC1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822" y="481913"/>
            <a:ext cx="10639167" cy="6227805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Rapture/Translation 			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	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2nd Coming/ The Earthly Kingdom</a:t>
            </a:r>
            <a:endParaRPr lang="en-US" sz="2400" dirty="0">
              <a:effectLst/>
              <a:latin typeface="Arial Narrow" panose="020B0604020202020204" pitchFamily="34" charset="0"/>
              <a:ea typeface="MS Mincho" panose="02020609040205080304" pitchFamily="49" charset="-128"/>
              <a:cs typeface="Arial Narrow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1 Translation of all believers (dead and alive)	1 No translation at all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2 Translated saints go to heaven 		2 Translated saints return to earth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3 Earth is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not judged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				3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Earth is judged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&amp; righteousness rules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4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Imminent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, any-moment, </a:t>
            </a:r>
            <a:r>
              <a:rPr lang="en-US" sz="2400" dirty="0" err="1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signless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		4 Predicted signs including tribulation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5 Revealed to us in the New Testament 	5 Predicted often in the Old Testament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6 Affects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believers only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			6 Affects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all men</a:t>
            </a:r>
            <a:endParaRPr lang="en-US" sz="2400" dirty="0">
              <a:effectLst/>
              <a:latin typeface="Arial Narrow" panose="020B0604020202020204" pitchFamily="34" charset="0"/>
              <a:ea typeface="MS Mincho" panose="02020609040205080304" pitchFamily="49" charset="-128"/>
              <a:cs typeface="Arial Narrow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7 Preceding the day of wrath 			7 Concluding the day of wrath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8 No reference to Satan 			8 Satan is bound for 1,000 years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9 Christ comes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for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His bride (the Church)	9 Christ comes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with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His bride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10 Christ comes in the air only		10 Christ comes down to the earth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11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Only His own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see Him 			11 </a:t>
            </a:r>
            <a:r>
              <a:rPr lang="en-US" sz="2400" u="sng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Every eye</a:t>
            </a: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 shall see Him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 Narrow" panose="020B0604020202020204" pitchFamily="34" charset="0"/>
                <a:ea typeface="MS Mincho" panose="02020609040205080304" pitchFamily="49" charset="-128"/>
                <a:cs typeface="Arial Narrow" panose="020B0604020202020204" pitchFamily="34" charset="0"/>
              </a:rPr>
              <a:t>12 Tribulation begins				12 Millennial Kingdom begins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4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EFFBD-5206-DA04-309C-DB396B932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actually happens at the Rapture?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BF4A5-1A39-C0BB-7BE7-06741F544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First, the spirits of the dead in Christ are reunited with transformed earthly bodies and are “caught up”</a:t>
            </a:r>
          </a:p>
          <a:p>
            <a:r>
              <a:rPr lang="en-US" sz="2800" dirty="0"/>
              <a:t>Then, those that are alive in Christ are simply transformed wherever they are, and are also “caught up”</a:t>
            </a:r>
          </a:p>
        </p:txBody>
      </p:sp>
    </p:spTree>
    <p:extLst>
      <p:ext uri="{BB962C8B-B14F-4D97-AF65-F5344CB8AC3E}">
        <p14:creationId xmlns:p14="http://schemas.microsoft.com/office/powerpoint/2010/main" val="30749793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{F1AD32AE-3F0E-0E4C-8440-E7CC15CF1B49}tf16401378</Template>
  <TotalTime>56</TotalTime>
  <Words>744</Words>
  <Application>Microsoft Macintosh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MS Shell Dlg 2</vt:lpstr>
      <vt:lpstr>Symbol</vt:lpstr>
      <vt:lpstr>Wingdings</vt:lpstr>
      <vt:lpstr>Wingdings 3</vt:lpstr>
      <vt:lpstr>Madison</vt:lpstr>
      <vt:lpstr>The Rapture of the Church</vt:lpstr>
      <vt:lpstr>Marker in a Cemetery</vt:lpstr>
      <vt:lpstr>Questions </vt:lpstr>
      <vt:lpstr>More Questions</vt:lpstr>
      <vt:lpstr>Even More Questions</vt:lpstr>
      <vt:lpstr>Rough Outline of Future Biblical Events</vt:lpstr>
      <vt:lpstr>The Letters to the Churches</vt:lpstr>
      <vt:lpstr>The Faithful Church Promise</vt:lpstr>
      <vt:lpstr>A time of testing is coming!</vt:lpstr>
      <vt:lpstr>A time of testing is coming!</vt:lpstr>
      <vt:lpstr>PowerPoint Presentation</vt:lpstr>
      <vt:lpstr>What actually happens at the Rapture?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Rapture of the Church</dc:title>
  <dc:creator>Howard Liverance</dc:creator>
  <cp:lastModifiedBy>Howard Liverance</cp:lastModifiedBy>
  <cp:revision>6</cp:revision>
  <dcterms:created xsi:type="dcterms:W3CDTF">2024-02-12T23:38:16Z</dcterms:created>
  <dcterms:modified xsi:type="dcterms:W3CDTF">2024-02-13T00:35:11Z</dcterms:modified>
</cp:coreProperties>
</file>