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58" r:id="rId5"/>
    <p:sldId id="259" r:id="rId6"/>
    <p:sldId id="260" r:id="rId7"/>
    <p:sldId id="263" r:id="rId8"/>
    <p:sldId id="262" r:id="rId9"/>
    <p:sldId id="264" r:id="rId10"/>
    <p:sldId id="265" r:id="rId11"/>
    <p:sldId id="267" r:id="rId12"/>
    <p:sldId id="268" r:id="rId13"/>
    <p:sldId id="279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65"/>
  </p:normalViewPr>
  <p:slideViewPr>
    <p:cSldViewPr snapToGrid="0">
      <p:cViewPr varScale="1">
        <p:scale>
          <a:sx n="117" d="100"/>
          <a:sy n="117" d="100"/>
        </p:scale>
        <p:origin x="90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A8DE9-08FD-1047-9E4C-96B00C6A745C}" type="datetimeFigureOut">
              <a:rPr lang="en-US" smtClean="0"/>
              <a:t>2/21/24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564B2-7FAB-B54E-AC21-5E4620087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8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564B2-7FAB-B54E-AC21-5E46200874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8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8FfTpm2JZLc?feature=oembed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BC41-23F1-1F9C-86FF-487D88ABF4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Visit to Heaven &amp; the Title Deed of The Earth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5B494-8067-19F6-DC0D-903DDC800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878996"/>
          </a:xfrm>
        </p:spPr>
        <p:txBody>
          <a:bodyPr>
            <a:normAutofit fontScale="92500" lnSpcReduction="20000"/>
          </a:bodyPr>
          <a:lstStyle/>
          <a:p>
            <a:r>
              <a:rPr lang="en-US" sz="3300" dirty="0"/>
              <a:t>Heaven-Your personal Tour</a:t>
            </a:r>
          </a:p>
          <a:p>
            <a:endParaRPr lang="en-US" sz="2400" dirty="0"/>
          </a:p>
          <a:p>
            <a:r>
              <a:rPr lang="en-US" sz="4400" dirty="0"/>
              <a:t>http://sound-</a:t>
            </a:r>
            <a:r>
              <a:rPr lang="en-US" sz="4400" dirty="0" err="1"/>
              <a:t>doctrine.us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9448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1A668-B272-05E7-EBF0-D0053BECB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After what things?	</a:t>
            </a:r>
          </a:p>
          <a:p>
            <a:r>
              <a:rPr lang="en-US" dirty="0">
                <a:highlight>
                  <a:srgbClr val="00FFFF"/>
                </a:highlight>
              </a:rPr>
              <a:t>What does “behold” mean?  What did John really see? </a:t>
            </a:r>
          </a:p>
          <a:p>
            <a:r>
              <a:rPr lang="en-US" dirty="0">
                <a:highlight>
                  <a:srgbClr val="00FF00"/>
                </a:highlight>
              </a:rPr>
              <a:t>Where have we heard about this before? (see Rev 1:10)</a:t>
            </a:r>
          </a:p>
          <a:p>
            <a:r>
              <a:rPr lang="en-US" dirty="0">
                <a:highlight>
                  <a:srgbClr val="FF0000"/>
                </a:highlight>
              </a:rPr>
              <a:t>Come up where? What is Christ going to show John?</a:t>
            </a:r>
          </a:p>
          <a:p>
            <a:r>
              <a:rPr lang="en-US" dirty="0">
                <a:highlight>
                  <a:srgbClr val="FF00FF"/>
                </a:highlight>
              </a:rPr>
              <a:t>What is our idea of a throne?</a:t>
            </a:r>
          </a:p>
          <a:p>
            <a:r>
              <a:rPr lang="en-US" dirty="0">
                <a:solidFill>
                  <a:schemeClr val="bg1"/>
                </a:solidFill>
                <a:highlight>
                  <a:srgbClr val="0000FF"/>
                </a:highlight>
              </a:rPr>
              <a:t>Who is on the throne?</a:t>
            </a:r>
          </a:p>
          <a:p>
            <a:endParaRPr lang="en-US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D8352AF-E7E0-68DF-FBC6-EA144E31879D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4:1-2</a:t>
            </a:r>
            <a:r>
              <a:rPr lang="en-US" i="1" dirty="0"/>
              <a:t>,  </a:t>
            </a:r>
            <a:r>
              <a:rPr lang="en-US" i="1" dirty="0">
                <a:highlight>
                  <a:srgbClr val="FFFF00"/>
                </a:highlight>
              </a:rPr>
              <a:t>After these things </a:t>
            </a:r>
            <a:r>
              <a:rPr lang="en-US" i="1" dirty="0"/>
              <a:t>I looked, and </a:t>
            </a:r>
            <a:r>
              <a:rPr lang="en-US" i="1" dirty="0">
                <a:highlight>
                  <a:srgbClr val="00FFFF"/>
                </a:highlight>
              </a:rPr>
              <a:t>behold, a door standing open in heaven</a:t>
            </a:r>
            <a:r>
              <a:rPr lang="en-US" i="1" dirty="0"/>
              <a:t>, and the first voice which I had heard, </a:t>
            </a:r>
            <a:r>
              <a:rPr lang="en-US" i="1" dirty="0">
                <a:highlight>
                  <a:srgbClr val="00FF00"/>
                </a:highlight>
              </a:rPr>
              <a:t>like the sound of a trumpet </a:t>
            </a:r>
            <a:r>
              <a:rPr lang="en-US" i="1" dirty="0"/>
              <a:t>speaking with me, said, “</a:t>
            </a:r>
            <a:r>
              <a:rPr lang="en-US" i="1" dirty="0">
                <a:highlight>
                  <a:srgbClr val="FF0000"/>
                </a:highlight>
              </a:rPr>
              <a:t>Come up here, and I will show you what must take place after these things.</a:t>
            </a:r>
            <a:r>
              <a:rPr lang="en-US" i="1" dirty="0"/>
              <a:t>” 2 Immediately I was in the Spirit; and </a:t>
            </a:r>
            <a:r>
              <a:rPr lang="en-US" i="1" dirty="0">
                <a:highlight>
                  <a:srgbClr val="FF00FF"/>
                </a:highlight>
              </a:rPr>
              <a:t>behold, a throne was standing in heaven</a:t>
            </a:r>
            <a:r>
              <a:rPr lang="en-US" i="1" dirty="0"/>
              <a:t>, and </a:t>
            </a:r>
            <a:r>
              <a:rPr lang="en-US" i="1" dirty="0">
                <a:solidFill>
                  <a:schemeClr val="bg1"/>
                </a:solidFill>
                <a:highlight>
                  <a:srgbClr val="0000FF"/>
                </a:highlight>
              </a:rPr>
              <a:t>One sitting on the throne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114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object with two birds on top&#10;&#10;Description automatically generated">
            <a:extLst>
              <a:ext uri="{FF2B5EF4-FFF2-40B4-BE49-F238E27FC236}">
                <a16:creationId xmlns:a16="http://schemas.microsoft.com/office/drawing/2014/main" id="{1D82BF61-51A8-E8DE-D657-242A1148E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14" y="278176"/>
            <a:ext cx="9816241" cy="563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7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1F85D-A4AD-4A82-4871-4717CBB1C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480A-8EFD-1E53-2BB4-8101CA9B0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does a jasper stone look like?	</a:t>
            </a:r>
          </a:p>
          <a:p>
            <a:endParaRPr lang="en-US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0A2CE3-E0D0-1DC1-EBF3-B0085D93A44C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4:3-4</a:t>
            </a:r>
            <a:r>
              <a:rPr lang="en-US" i="1" dirty="0"/>
              <a:t>,  And </a:t>
            </a:r>
            <a:r>
              <a:rPr lang="en-US" i="1" dirty="0">
                <a:highlight>
                  <a:srgbClr val="FFFF00"/>
                </a:highlight>
              </a:rPr>
              <a:t>He who was sitting was like a jasper stone </a:t>
            </a:r>
            <a:r>
              <a:rPr lang="en-US" i="1" dirty="0"/>
              <a:t>and a sardius in appearance; and there was a rainbow around the throne, like an emerald in appearance. 4 Around the throne were twenty-four thrones; and upon the thrones I saw twenty-four elders sitting, clothed in white garments, and golden crowns on their heads.</a:t>
            </a:r>
          </a:p>
        </p:txBody>
      </p:sp>
    </p:spTree>
    <p:extLst>
      <p:ext uri="{BB962C8B-B14F-4D97-AF65-F5344CB8AC3E}">
        <p14:creationId xmlns:p14="http://schemas.microsoft.com/office/powerpoint/2010/main" val="229959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holding a rock&#10;&#10;Description automatically generated">
            <a:extLst>
              <a:ext uri="{FF2B5EF4-FFF2-40B4-BE49-F238E27FC236}">
                <a16:creationId xmlns:a16="http://schemas.microsoft.com/office/drawing/2014/main" id="{21403D9A-7276-F75C-CBC1-0E50CB1B7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79" y="226026"/>
            <a:ext cx="5210947" cy="5210947"/>
          </a:xfrm>
          <a:prstGeom prst="rect">
            <a:avLst/>
          </a:prstGeom>
        </p:spPr>
      </p:pic>
      <p:pic>
        <p:nvPicPr>
          <p:cNvPr id="5" name="Picture 4" descr="A heart shaped rock on a pile of colorful rocks&#10;&#10;Description automatically generated">
            <a:extLst>
              <a:ext uri="{FF2B5EF4-FFF2-40B4-BE49-F238E27FC236}">
                <a16:creationId xmlns:a16="http://schemas.microsoft.com/office/drawing/2014/main" id="{D93895FC-2B4A-79FE-4CFE-16CDCD6C3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571" y="1165140"/>
            <a:ext cx="6407750" cy="4271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D6F29-3CE8-0DE2-9C2E-5176C02B099A}"/>
              </a:ext>
            </a:extLst>
          </p:cNvPr>
          <p:cNvSpPr txBox="1"/>
          <p:nvPr/>
        </p:nvSpPr>
        <p:spPr>
          <a:xfrm>
            <a:off x="6351372" y="321275"/>
            <a:ext cx="4757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Jasper</a:t>
            </a:r>
          </a:p>
        </p:txBody>
      </p:sp>
    </p:spTree>
    <p:extLst>
      <p:ext uri="{BB962C8B-B14F-4D97-AF65-F5344CB8AC3E}">
        <p14:creationId xmlns:p14="http://schemas.microsoft.com/office/powerpoint/2010/main" val="3129256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E07AC-4164-86E0-1D91-49846823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100FE-B85E-367F-7D64-594750028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does a jasper stone look like?	</a:t>
            </a:r>
          </a:p>
          <a:p>
            <a:r>
              <a:rPr lang="en-US" dirty="0">
                <a:highlight>
                  <a:srgbClr val="00FFFF"/>
                </a:highlight>
              </a:rPr>
              <a:t>What does a sardius look like?</a:t>
            </a:r>
          </a:p>
          <a:p>
            <a:endParaRPr lang="en-US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B35C06A-0382-E713-2F78-08A96A8AAB9A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4:3-4</a:t>
            </a:r>
            <a:r>
              <a:rPr lang="en-US" i="1" dirty="0"/>
              <a:t>,  And </a:t>
            </a:r>
            <a:r>
              <a:rPr lang="en-US" i="1" dirty="0">
                <a:highlight>
                  <a:srgbClr val="FFFF00"/>
                </a:highlight>
              </a:rPr>
              <a:t>He who was sitting was like a jasper stone </a:t>
            </a:r>
            <a:r>
              <a:rPr lang="en-US" i="1" dirty="0"/>
              <a:t>and a </a:t>
            </a:r>
            <a:r>
              <a:rPr lang="en-US" i="1" dirty="0">
                <a:highlight>
                  <a:srgbClr val="00FFFF"/>
                </a:highlight>
              </a:rPr>
              <a:t>sardius in appearance</a:t>
            </a:r>
            <a:r>
              <a:rPr lang="en-US" i="1" dirty="0"/>
              <a:t>; and there was a rainbow around the throne, like an emerald in appearance. 4 Around the throne were twenty-four thrones; and upon the thrones I saw twenty-four elders sitting, clothed in white garments, and golden crowns on their heads.</a:t>
            </a:r>
          </a:p>
        </p:txBody>
      </p:sp>
    </p:spTree>
    <p:extLst>
      <p:ext uri="{BB962C8B-B14F-4D97-AF65-F5344CB8AC3E}">
        <p14:creationId xmlns:p14="http://schemas.microsoft.com/office/powerpoint/2010/main" val="1243296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2E8CD4E-6381-4807-AA5B-CE0024A8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8445F8-F032-43C9-8D0F-A5155F525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117C25-A10F-6C2A-05BB-F937B80485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51" r="12372" b="-2"/>
          <a:stretch/>
        </p:blipFill>
        <p:spPr>
          <a:xfrm>
            <a:off x="643467" y="643467"/>
            <a:ext cx="5130799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A325B5-56A3-425A-B9A3-0CEB7CA1B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shiny stones&#10;&#10;Description automatically generated">
            <a:extLst>
              <a:ext uri="{FF2B5EF4-FFF2-40B4-BE49-F238E27FC236}">
                <a16:creationId xmlns:a16="http://schemas.microsoft.com/office/drawing/2014/main" id="{80094F05-E37B-CC38-0F1C-93C30F0C3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36" r="37000" b="2"/>
          <a:stretch/>
        </p:blipFill>
        <p:spPr>
          <a:xfrm>
            <a:off x="6423321" y="643467"/>
            <a:ext cx="5130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94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F5A25-D641-BCE3-C039-143243C7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0E03B-E6BF-CAAD-16EF-AA0A7D5D8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does a jasper stone look like?	</a:t>
            </a:r>
          </a:p>
          <a:p>
            <a:r>
              <a:rPr lang="en-US" dirty="0">
                <a:highlight>
                  <a:srgbClr val="00FFFF"/>
                </a:highlight>
              </a:rPr>
              <a:t>What does a sardius look like?</a:t>
            </a:r>
          </a:p>
          <a:p>
            <a:r>
              <a:rPr lang="en-US" dirty="0">
                <a:highlight>
                  <a:srgbClr val="00FF00"/>
                </a:highlight>
              </a:rPr>
              <a:t>What does an emerald look like?</a:t>
            </a:r>
            <a:r>
              <a:rPr lang="en-US" dirty="0">
                <a:highlight>
                  <a:srgbClr val="FF0000"/>
                </a:highlight>
              </a:rPr>
              <a:t> </a:t>
            </a:r>
          </a:p>
          <a:p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96AFD9-7FDF-99B9-0CB0-A9F71210547B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4:3-4</a:t>
            </a:r>
            <a:r>
              <a:rPr lang="en-US" i="1" dirty="0"/>
              <a:t>,  And </a:t>
            </a:r>
            <a:r>
              <a:rPr lang="en-US" i="1" dirty="0">
                <a:highlight>
                  <a:srgbClr val="FFFF00"/>
                </a:highlight>
              </a:rPr>
              <a:t>He who was sitting was like a jasper stone </a:t>
            </a:r>
            <a:r>
              <a:rPr lang="en-US" i="1" dirty="0"/>
              <a:t>and a </a:t>
            </a:r>
            <a:r>
              <a:rPr lang="en-US" i="1" dirty="0">
                <a:highlight>
                  <a:srgbClr val="00FFFF"/>
                </a:highlight>
              </a:rPr>
              <a:t>sardius in appearance</a:t>
            </a:r>
            <a:r>
              <a:rPr lang="en-US" i="1" dirty="0"/>
              <a:t>; and there was a </a:t>
            </a:r>
            <a:r>
              <a:rPr lang="en-US" i="1" dirty="0">
                <a:highlight>
                  <a:srgbClr val="00FF00"/>
                </a:highlight>
              </a:rPr>
              <a:t>rainbow around the throne, like an emerald in appearance</a:t>
            </a:r>
            <a:r>
              <a:rPr lang="en-US" i="1" dirty="0"/>
              <a:t>. 4 Around the throne were twenty-four thrones; and upon the thrones I saw twenty-four elders sitting, clothed in white garments, and golden crowns on their heads.</a:t>
            </a:r>
          </a:p>
        </p:txBody>
      </p:sp>
    </p:spTree>
    <p:extLst>
      <p:ext uri="{BB962C8B-B14F-4D97-AF65-F5344CB8AC3E}">
        <p14:creationId xmlns:p14="http://schemas.microsoft.com/office/powerpoint/2010/main" val="56070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green shiny stones&#10;&#10;Description automatically generated">
            <a:extLst>
              <a:ext uri="{FF2B5EF4-FFF2-40B4-BE49-F238E27FC236}">
                <a16:creationId xmlns:a16="http://schemas.microsoft.com/office/drawing/2014/main" id="{51A77B4A-3131-2341-AA3D-DF82D29BD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6" y="275893"/>
            <a:ext cx="8146535" cy="5490765"/>
          </a:xfrm>
          <a:prstGeom prst="rect">
            <a:avLst/>
          </a:prstGeom>
        </p:spPr>
      </p:pic>
      <p:pic>
        <p:nvPicPr>
          <p:cNvPr id="7" name="Picture 6" descr="A green gem on a gray background&#10;&#10;Description automatically generated">
            <a:extLst>
              <a:ext uri="{FF2B5EF4-FFF2-40B4-BE49-F238E27FC236}">
                <a16:creationId xmlns:a16="http://schemas.microsoft.com/office/drawing/2014/main" id="{38A2D409-DFBD-8FB3-69F3-24C34F5C73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10" t="12515" r="31722" b="6222"/>
          <a:stretch/>
        </p:blipFill>
        <p:spPr>
          <a:xfrm>
            <a:off x="8749152" y="1388586"/>
            <a:ext cx="3121572" cy="43780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803952-3BF0-FC9E-08A7-F127C89FE3C6}"/>
              </a:ext>
            </a:extLst>
          </p:cNvPr>
          <p:cNvSpPr txBox="1"/>
          <p:nvPr/>
        </p:nvSpPr>
        <p:spPr>
          <a:xfrm>
            <a:off x="8940776" y="426375"/>
            <a:ext cx="2640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Emerald</a:t>
            </a:r>
          </a:p>
        </p:txBody>
      </p:sp>
    </p:spTree>
    <p:extLst>
      <p:ext uri="{BB962C8B-B14F-4D97-AF65-F5344CB8AC3E}">
        <p14:creationId xmlns:p14="http://schemas.microsoft.com/office/powerpoint/2010/main" val="584515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A385C-39F9-FE3D-3672-6581B2B61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55B7B-8837-9014-0CA2-D405EDC81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does a jasper stone look like?	</a:t>
            </a:r>
          </a:p>
          <a:p>
            <a:r>
              <a:rPr lang="en-US" dirty="0">
                <a:highlight>
                  <a:srgbClr val="00FFFF"/>
                </a:highlight>
              </a:rPr>
              <a:t>What does a sardius look like?</a:t>
            </a:r>
          </a:p>
          <a:p>
            <a:r>
              <a:rPr lang="en-US" dirty="0">
                <a:highlight>
                  <a:srgbClr val="00FF00"/>
                </a:highlight>
              </a:rPr>
              <a:t>What does an emerald look like?</a:t>
            </a:r>
            <a:r>
              <a:rPr lang="en-US" dirty="0">
                <a:highlight>
                  <a:srgbClr val="FF0000"/>
                </a:highlight>
              </a:rPr>
              <a:t> </a:t>
            </a:r>
          </a:p>
          <a:p>
            <a:r>
              <a:rPr lang="en-US" dirty="0">
                <a:highlight>
                  <a:srgbClr val="FF0000"/>
                </a:highlight>
              </a:rPr>
              <a:t>Twenty-four thrones</a:t>
            </a:r>
          </a:p>
          <a:p>
            <a:r>
              <a:rPr lang="en-US" dirty="0">
                <a:highlight>
                  <a:srgbClr val="FF00FF"/>
                </a:highlight>
              </a:rPr>
              <a:t>Twenty-four elders</a:t>
            </a:r>
          </a:p>
          <a:p>
            <a:r>
              <a:rPr lang="en-US" sz="1800" dirty="0">
                <a:solidFill>
                  <a:srgbClr val="FFFFFF"/>
                </a:solidFill>
                <a:effectLst/>
                <a:highlight>
                  <a:srgbClr val="0000FF"/>
                </a:highlight>
                <a:ea typeface="MS Mincho" panose="02020609040205080304" pitchFamily="49" charset="-128"/>
              </a:rPr>
              <a:t>White garments, and golden crowns</a:t>
            </a:r>
            <a:r>
              <a:rPr lang="en-US" dirty="0">
                <a:effectLst/>
              </a:rPr>
              <a:t> </a:t>
            </a:r>
            <a:endParaRPr lang="en-US" dirty="0">
              <a:highlight>
                <a:srgbClr val="FF0000"/>
              </a:highlight>
            </a:endParaRPr>
          </a:p>
          <a:p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86BD706-3660-4EAB-21FF-0F6ED0204527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4:3-4</a:t>
            </a:r>
            <a:r>
              <a:rPr lang="en-US" i="1" dirty="0"/>
              <a:t>,  And </a:t>
            </a:r>
            <a:r>
              <a:rPr lang="en-US" i="1" dirty="0">
                <a:highlight>
                  <a:srgbClr val="FFFF00"/>
                </a:highlight>
              </a:rPr>
              <a:t>He who was sitting was like a jasper stone </a:t>
            </a:r>
            <a:r>
              <a:rPr lang="en-US" i="1" dirty="0"/>
              <a:t>and a </a:t>
            </a:r>
            <a:r>
              <a:rPr lang="en-US" i="1" dirty="0">
                <a:highlight>
                  <a:srgbClr val="00FFFF"/>
                </a:highlight>
              </a:rPr>
              <a:t>sardius in appearance</a:t>
            </a:r>
            <a:r>
              <a:rPr lang="en-US" i="1" dirty="0"/>
              <a:t>; and there was a </a:t>
            </a:r>
            <a:r>
              <a:rPr lang="en-US" i="1" dirty="0">
                <a:highlight>
                  <a:srgbClr val="00FF00"/>
                </a:highlight>
              </a:rPr>
              <a:t>rainbow around the throne, like an emerald in appearance</a:t>
            </a:r>
            <a:r>
              <a:rPr lang="en-US" i="1" dirty="0"/>
              <a:t>. 4 </a:t>
            </a:r>
            <a:r>
              <a:rPr lang="en-US" i="1" dirty="0">
                <a:highlight>
                  <a:srgbClr val="FF0000"/>
                </a:highlight>
              </a:rPr>
              <a:t>Around the throne were twenty-four thrones</a:t>
            </a:r>
            <a:r>
              <a:rPr lang="en-US" i="1" dirty="0"/>
              <a:t>; and upon the thrones I saw </a:t>
            </a:r>
            <a:r>
              <a:rPr lang="en-US" i="1" dirty="0">
                <a:highlight>
                  <a:srgbClr val="FF00FF"/>
                </a:highlight>
              </a:rPr>
              <a:t>twenty-four elders</a:t>
            </a:r>
            <a:r>
              <a:rPr lang="en-US" i="1" dirty="0"/>
              <a:t> sitting, </a:t>
            </a:r>
            <a:r>
              <a:rPr lang="en-US" i="1" dirty="0">
                <a:solidFill>
                  <a:schemeClr val="bg1"/>
                </a:solidFill>
                <a:highlight>
                  <a:srgbClr val="0000FF"/>
                </a:highlight>
              </a:rPr>
              <a:t>clothed in white garments, and golden crowns on their heads</a:t>
            </a:r>
            <a:r>
              <a:rPr lang="en-US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5775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 lightning and thunder represent in the bible?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4:5-6</a:t>
            </a:r>
            <a:r>
              <a:rPr lang="en-US" i="1" dirty="0"/>
              <a:t>,  Out from the throne come </a:t>
            </a:r>
            <a:r>
              <a:rPr lang="en-US" i="1" dirty="0">
                <a:highlight>
                  <a:srgbClr val="FFFF00"/>
                </a:highlight>
              </a:rPr>
              <a:t>flashes of lightning and sounds and peals of thunder.  </a:t>
            </a:r>
            <a:r>
              <a:rPr lang="en-US" i="1" dirty="0"/>
              <a:t>And there were seven lamps of fire burning before the throne, which are the seven Spirits of God; 6 and before the throne there was something like a sea of glass, like crystal; and in the center and around the throne, four living creatures full of eyes in front and behind.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LIGHTNING STORMS AT NIGHT - Supercell Storm Time Lapse">
            <a:hlinkClick r:id="" action="ppaction://media"/>
            <a:extLst>
              <a:ext uri="{FF2B5EF4-FFF2-40B4-BE49-F238E27FC236}">
                <a16:creationId xmlns:a16="http://schemas.microsoft.com/office/drawing/2014/main" id="{AE03875F-2136-3D63-2C90-49771F6FF9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34592" y="148281"/>
            <a:ext cx="10322815" cy="583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7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 lightning and thunder represent?</a:t>
            </a:r>
          </a:p>
          <a:p>
            <a:r>
              <a:rPr lang="en-US" dirty="0">
                <a:highlight>
                  <a:srgbClr val="00FFFF"/>
                </a:highlight>
              </a:rPr>
              <a:t>Seven lamps of fire burning before the throne</a:t>
            </a:r>
          </a:p>
          <a:p>
            <a:r>
              <a:rPr lang="en-US" dirty="0">
                <a:highlight>
                  <a:srgbClr val="00FF00"/>
                </a:highlight>
              </a:rPr>
              <a:t>A sea of glass, like crystal </a:t>
            </a:r>
          </a:p>
          <a:p>
            <a:r>
              <a:rPr lang="en-US" dirty="0">
                <a:highlight>
                  <a:srgbClr val="FF0000"/>
                </a:highlight>
              </a:rPr>
              <a:t>In the center and around the throne</a:t>
            </a:r>
          </a:p>
          <a:p>
            <a:r>
              <a:rPr lang="en-US" dirty="0">
                <a:solidFill>
                  <a:schemeClr val="bg1"/>
                </a:solidFill>
                <a:highlight>
                  <a:srgbClr val="0000FF"/>
                </a:highlight>
              </a:rPr>
              <a:t> Four living creatures full of eyes in front and behind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4:5-6</a:t>
            </a:r>
            <a:r>
              <a:rPr lang="en-US" i="1" dirty="0"/>
              <a:t>,  Out from the throne come </a:t>
            </a:r>
            <a:r>
              <a:rPr lang="en-US" i="1" dirty="0">
                <a:highlight>
                  <a:srgbClr val="FFFF00"/>
                </a:highlight>
              </a:rPr>
              <a:t>flashes of lightning and sounds and peals of thunder.  </a:t>
            </a:r>
            <a:r>
              <a:rPr lang="en-US" i="1" dirty="0"/>
              <a:t>And there were </a:t>
            </a:r>
            <a:r>
              <a:rPr lang="en-US" i="1" dirty="0">
                <a:highlight>
                  <a:srgbClr val="00FFFF"/>
                </a:highlight>
              </a:rPr>
              <a:t>seven lamps of fire burning before the throne, which are the seven Spirits of God</a:t>
            </a:r>
            <a:r>
              <a:rPr lang="en-US" i="1" dirty="0"/>
              <a:t>; 6 and before the throne there was something like </a:t>
            </a:r>
            <a:r>
              <a:rPr lang="en-US" i="1" dirty="0">
                <a:highlight>
                  <a:srgbClr val="00FF00"/>
                </a:highlight>
              </a:rPr>
              <a:t>a sea of glass, like crystal</a:t>
            </a:r>
            <a:r>
              <a:rPr lang="en-US" i="1" dirty="0"/>
              <a:t>; and </a:t>
            </a:r>
            <a:r>
              <a:rPr lang="en-US" i="1" dirty="0">
                <a:highlight>
                  <a:srgbClr val="FF0000"/>
                </a:highlight>
              </a:rPr>
              <a:t>in the center and around the throne</a:t>
            </a:r>
            <a:r>
              <a:rPr lang="en-US" i="1" dirty="0"/>
              <a:t>, </a:t>
            </a:r>
            <a:r>
              <a:rPr lang="en-US" i="1" dirty="0">
                <a:solidFill>
                  <a:schemeClr val="bg1"/>
                </a:solidFill>
                <a:highlight>
                  <a:srgbClr val="0000FF"/>
                </a:highlight>
              </a:rPr>
              <a:t>four living creatures full of eyes in front and behind.</a:t>
            </a:r>
          </a:p>
        </p:txBody>
      </p:sp>
    </p:spTree>
    <p:extLst>
      <p:ext uri="{BB962C8B-B14F-4D97-AF65-F5344CB8AC3E}">
        <p14:creationId xmlns:p14="http://schemas.microsoft.com/office/powerpoint/2010/main" val="3079906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do these different faces possibly represent?</a:t>
            </a:r>
          </a:p>
          <a:p>
            <a:r>
              <a:rPr lang="en-US" dirty="0">
                <a:highlight>
                  <a:srgbClr val="00FFFF"/>
                </a:highlight>
              </a:rPr>
              <a:t>What do they continually say?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157654"/>
            <a:ext cx="10618675" cy="5644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Rev 4:7-8, </a:t>
            </a:r>
            <a:r>
              <a:rPr lang="en-US" i="1" dirty="0">
                <a:highlight>
                  <a:srgbClr val="FFFF00"/>
                </a:highlight>
              </a:rPr>
              <a:t>The first creature was like a lion, and the second creature like a calf, and the third creature had a face like that of a man, and the fourth creature was like a flying eagle</a:t>
            </a:r>
            <a:r>
              <a:rPr lang="en-US" i="1" dirty="0"/>
              <a:t>. 8 And the four living creatures, each one of them having six wings, are full of eyes around and within; and </a:t>
            </a:r>
            <a:r>
              <a:rPr lang="en-US" i="1" dirty="0">
                <a:highlight>
                  <a:srgbClr val="00FFFF"/>
                </a:highlight>
              </a:rPr>
              <a:t>day and night they do not cease to say, “Holy, holy, holy is the Lord God, the Almighty, who was and who is and who is to come</a:t>
            </a:r>
            <a:r>
              <a:rPr lang="en-US" i="1" dirty="0"/>
              <a:t>.”</a:t>
            </a:r>
            <a:endParaRPr lang="en-US" i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3741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Who is casting their crowns before the throne?</a:t>
            </a:r>
          </a:p>
          <a:p>
            <a:r>
              <a:rPr lang="en-US" dirty="0">
                <a:highlight>
                  <a:srgbClr val="00FFFF"/>
                </a:highlight>
              </a:rPr>
              <a:t>You created all things, why mention this here?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0"/>
            <a:ext cx="10618675" cy="580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b="1" i="1" dirty="0"/>
              <a:t>Rev 4:9-11, </a:t>
            </a:r>
            <a:r>
              <a:rPr lang="en-US" sz="1900" i="1" dirty="0"/>
              <a:t>And when the living creatures give glory and honor and thanks to Him who sits on the throne, to Him who lives forever and ever, the twenty-four elders will fall down before Him who sits on the throne, and will worship Him who lives forever and ever, and </a:t>
            </a:r>
            <a:r>
              <a:rPr lang="en-US" sz="1900" i="1" dirty="0">
                <a:highlight>
                  <a:srgbClr val="FFFF00"/>
                </a:highlight>
              </a:rPr>
              <a:t>will cast their crowns before the throne</a:t>
            </a:r>
            <a:r>
              <a:rPr lang="en-US" sz="1900" i="1" dirty="0"/>
              <a:t>, saying,  “Worthy are You, our Lord and our God, to receive glory and honor and power; for </a:t>
            </a:r>
            <a:r>
              <a:rPr lang="en-US" sz="1900" i="1" dirty="0">
                <a:highlight>
                  <a:srgbClr val="00FFFF"/>
                </a:highlight>
              </a:rPr>
              <a:t>You created all things, and because of Your will they existed, and were created.”</a:t>
            </a:r>
            <a:endParaRPr lang="en-US" sz="1900" i="1" dirty="0">
              <a:solidFill>
                <a:schemeClr val="bg1"/>
              </a:solidFill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41758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i="1" dirty="0">
                <a:solidFill>
                  <a:srgbClr val="000000"/>
                </a:solidFill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R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ight hand of Him who sat on the throne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Who is this?</a:t>
            </a:r>
          </a:p>
          <a:p>
            <a:r>
              <a:rPr lang="en-US" i="1" dirty="0">
                <a:solidFill>
                  <a:srgbClr val="000000"/>
                </a:solidFill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A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 book written inside and on the back</a:t>
            </a:r>
          </a:p>
          <a:p>
            <a:pPr lvl="1"/>
            <a:r>
              <a:rPr lang="en-US" i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Usually a summary of contents was on the outside, with the legal details on the inside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000000"/>
                </a:solidFill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ealed up with seven seals</a:t>
            </a:r>
            <a:endParaRPr lang="en-US" i="1" dirty="0">
              <a:solidFill>
                <a:srgbClr val="000000"/>
              </a:solidFill>
              <a:highlight>
                <a:srgbClr val="00FFFF"/>
              </a:highlight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r>
              <a:rPr lang="en-US" i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It is a legal document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0"/>
            <a:ext cx="10618675" cy="580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/>
            <a:r>
              <a:rPr lang="en-US" b="1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Rev 5:1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I saw in the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right hand of Him who sat on the throne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a book written inside and on the back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sealed up with seven seals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US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429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/>
          <a:lstStyle/>
          <a:p>
            <a:r>
              <a:rPr lang="en-US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Strong angel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 loud enough voice to penetrate the entire universe</a:t>
            </a:r>
          </a:p>
          <a:p>
            <a:r>
              <a:rPr lang="en-US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Break its seals</a:t>
            </a:r>
          </a:p>
          <a:p>
            <a:pPr lvl="1"/>
            <a:r>
              <a:rPr lang="en-US" i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Who is allowed to open the seals on a legal document?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000000"/>
                </a:solidFill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N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o one in heaven or on the earth or under the earth was able </a:t>
            </a:r>
          </a:p>
          <a:p>
            <a:pPr lvl="1"/>
            <a:r>
              <a:rPr lang="en-US" sz="18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No human or angel can redeem the Universe</a:t>
            </a:r>
            <a:endParaRPr lang="en-US" sz="1800" i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r>
              <a:rPr lang="en-US" i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Where will we find someone who is authorized to open this scroll?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0"/>
            <a:ext cx="10618675" cy="580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buNone/>
            </a:pPr>
            <a:r>
              <a:rPr lang="en-US" b="1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Rev 5:2-4, 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And I saw a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strong angel 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proclaiming with a loud voice, “Who is worthy to open the [c]book and to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break its seals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?” 3 And </a:t>
            </a:r>
            <a:r>
              <a:rPr lang="en-US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no one in heaven or on the earth or under the earth was able 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to open the [d]book or to look into it. 4 Then I began to weep greatly because no one was found worthy to open the [e]book or to look into it;</a:t>
            </a:r>
            <a:endParaRPr lang="en-US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393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2C1B-0FD1-C519-7B65-42D46122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7D57-EF8B-6E7F-13AD-7FFCA27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43807"/>
            <a:ext cx="9603275" cy="3122538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Lion that is from the tribe of Judah </a:t>
            </a:r>
          </a:p>
          <a:p>
            <a:pPr lvl="1"/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is Jesus a Lion or a Lamb?</a:t>
            </a:r>
          </a:p>
          <a:p>
            <a:r>
              <a:rPr lang="en-US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a Lamb standing, </a:t>
            </a:r>
            <a:r>
              <a:rPr lang="en-US" i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as if slain</a:t>
            </a:r>
          </a:p>
          <a:p>
            <a:pPr lvl="1"/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With the marks of having been killed, yet alive!</a:t>
            </a:r>
          </a:p>
          <a:p>
            <a:r>
              <a:rPr lang="en-US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having seven horns, </a:t>
            </a:r>
            <a:r>
              <a:rPr lang="en-US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absolute power and authority</a:t>
            </a:r>
          </a:p>
          <a:p>
            <a:r>
              <a:rPr lang="en-US" sz="2000" i="1" dirty="0">
                <a:solidFill>
                  <a:srgbClr val="000000"/>
                </a:solidFill>
                <a:effectLst/>
                <a:highlight>
                  <a:srgbClr val="FF00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seven eyes,</a:t>
            </a:r>
            <a:r>
              <a:rPr lang="en-US" sz="20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fullness of the Spirit, seeing and knowing everything</a:t>
            </a:r>
          </a:p>
          <a:p>
            <a:r>
              <a:rPr lang="en-US" sz="2000" i="1" dirty="0">
                <a:solidFill>
                  <a:srgbClr val="000000"/>
                </a:solidFill>
                <a:effectLst/>
                <a:highlight>
                  <a:srgbClr val="FF00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He came and took the book, </a:t>
            </a:r>
            <a:r>
              <a:rPr lang="en-US" sz="20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The title deed to earth has been given to Jesus (Shiloh)</a:t>
            </a:r>
            <a:endParaRPr lang="en-US" i="1" dirty="0">
              <a:solidFill>
                <a:srgbClr val="000000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FA7D90-F196-9CD7-DE27-B32C7F7611E4}"/>
              </a:ext>
            </a:extLst>
          </p:cNvPr>
          <p:cNvSpPr txBox="1">
            <a:spLocks/>
          </p:cNvSpPr>
          <p:nvPr/>
        </p:nvSpPr>
        <p:spPr>
          <a:xfrm>
            <a:off x="588579" y="0"/>
            <a:ext cx="10618675" cy="580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buNone/>
            </a:pPr>
            <a:r>
              <a:rPr lang="en-US" b="1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Rev 5:5-7, 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and one of the elders *said to me, “</a:t>
            </a:r>
            <a:r>
              <a:rPr lang="en-US" sz="19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Stop weeping; behold, the Lion that is from the tribe of Judah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the Root of David, has overcome so as to open the book and its seven seals.” 6 And I saw between the throne (with the four living creatures) and the elders </a:t>
            </a:r>
            <a:r>
              <a:rPr lang="en-US" sz="190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a Lamb standing, as if slain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190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having seven horns 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and </a:t>
            </a:r>
            <a:r>
              <a:rPr lang="en-US" sz="1900" i="1" dirty="0">
                <a:solidFill>
                  <a:srgbClr val="000000"/>
                </a:solidFill>
                <a:effectLst/>
                <a:highlight>
                  <a:srgbClr val="FF0000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seven eyes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which are the seven Spirits of God, sent out into all the earth. 7 And </a:t>
            </a:r>
            <a:r>
              <a:rPr lang="en-US" sz="1900" i="1" dirty="0">
                <a:solidFill>
                  <a:srgbClr val="000000"/>
                </a:solidFill>
                <a:effectLst/>
                <a:highlight>
                  <a:srgbClr val="FF00FF"/>
                </a:highlight>
                <a:ea typeface="MS Mincho" panose="02020609040205080304" pitchFamily="49" charset="-128"/>
                <a:cs typeface="Times New Roman" panose="02020603050405020304" pitchFamily="18" charset="0"/>
              </a:rPr>
              <a:t>He came and took the book </a:t>
            </a:r>
            <a:r>
              <a:rPr lang="en-US" sz="1900" i="1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out of the right hand of Him who sat on the throne.</a:t>
            </a:r>
            <a:endParaRPr lang="en-US" sz="19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658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98657E-2A47-F0B0-E83E-E8F5DD8F8335}"/>
              </a:ext>
            </a:extLst>
          </p:cNvPr>
          <p:cNvSpPr txBox="1"/>
          <p:nvPr/>
        </p:nvSpPr>
        <p:spPr>
          <a:xfrm>
            <a:off x="623455" y="290943"/>
            <a:ext cx="1109749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/>
              <a:t>Rev 5:10-14</a:t>
            </a:r>
            <a:r>
              <a:rPr lang="en-US" sz="1700"/>
              <a:t>, </a:t>
            </a:r>
            <a:r>
              <a:rPr lang="en-US" sz="1700" dirty="0"/>
              <a:t>When He had taken the [a]book, the four living creatures and the twenty-four elders fell down before the Lamb, each one holding a </a:t>
            </a:r>
            <a:r>
              <a:rPr lang="en-US" sz="1700" b="1" u="sng" dirty="0"/>
              <a:t>harp and golden bowls full of incense</a:t>
            </a:r>
            <a:r>
              <a:rPr lang="en-US" sz="1700" dirty="0"/>
              <a:t>, which are the prayers of the [b]saints. 9 And they *sang a new song, saying,</a:t>
            </a:r>
          </a:p>
          <a:p>
            <a:endParaRPr lang="en-US" sz="1700" dirty="0"/>
          </a:p>
          <a:p>
            <a:r>
              <a:rPr lang="en-US" sz="1700" dirty="0"/>
              <a:t>“Worthy are You to take the [c]book and to break its seals; for You were slain, and </a:t>
            </a:r>
            <a:r>
              <a:rPr lang="en-US" sz="1700" b="1" u="sng" dirty="0"/>
              <a:t>purchased for God with Your blood </a:t>
            </a:r>
            <a:r>
              <a:rPr lang="en-US" sz="1700" dirty="0"/>
              <a:t>men from every tribe and tongue and people and nation.</a:t>
            </a:r>
          </a:p>
          <a:p>
            <a:endParaRPr lang="en-US" sz="1700" dirty="0"/>
          </a:p>
          <a:p>
            <a:r>
              <a:rPr lang="en-US" sz="1700" dirty="0"/>
              <a:t>10 “You have made them to be </a:t>
            </a:r>
            <a:r>
              <a:rPr lang="en-US" sz="1700" b="1" u="sng" dirty="0"/>
              <a:t>a kingdom and priests to our God</a:t>
            </a:r>
            <a:r>
              <a:rPr lang="en-US" sz="1700" dirty="0"/>
              <a:t>; and </a:t>
            </a:r>
            <a:r>
              <a:rPr lang="en-US" sz="1700" b="1" u="sng" dirty="0"/>
              <a:t>they will reign upon the earth</a:t>
            </a:r>
            <a:r>
              <a:rPr lang="en-US" sz="1700" dirty="0"/>
              <a:t>.”</a:t>
            </a:r>
          </a:p>
          <a:p>
            <a:endParaRPr lang="en-US" sz="1700" dirty="0"/>
          </a:p>
          <a:p>
            <a:r>
              <a:rPr lang="en-US" sz="1700" dirty="0"/>
              <a:t>11 Then I looked, and I heard the voice of many angels around the throne and the living creatures and the elders; and the number of them was </a:t>
            </a:r>
            <a:r>
              <a:rPr lang="en-US" sz="1700" b="1" u="sng" dirty="0"/>
              <a:t>myriads of myriads, and thousands of thousands</a:t>
            </a:r>
            <a:r>
              <a:rPr lang="en-US" sz="1700" dirty="0"/>
              <a:t>, 12 saying with a loud voice,</a:t>
            </a:r>
          </a:p>
          <a:p>
            <a:endParaRPr lang="en-US" sz="1700" dirty="0"/>
          </a:p>
          <a:p>
            <a:r>
              <a:rPr lang="en-US" sz="1700" dirty="0"/>
              <a:t>“</a:t>
            </a:r>
            <a:r>
              <a:rPr lang="en-US" sz="1700" b="1" u="sng" dirty="0"/>
              <a:t>Worthy is the Lamb that was slain </a:t>
            </a:r>
            <a:r>
              <a:rPr lang="en-US" sz="1700" dirty="0"/>
              <a:t>to receive power and riches and wisdom and might and honor and glory and blessing.”</a:t>
            </a:r>
          </a:p>
          <a:p>
            <a:endParaRPr lang="en-US" sz="1700" dirty="0"/>
          </a:p>
          <a:p>
            <a:r>
              <a:rPr lang="en-US" sz="1700" dirty="0"/>
              <a:t>13 And every created thing which is in heaven and on the earth and under the earth and on the sea, and all things in them, I heard saying,</a:t>
            </a:r>
          </a:p>
          <a:p>
            <a:endParaRPr lang="en-US" sz="1700" dirty="0"/>
          </a:p>
          <a:p>
            <a:r>
              <a:rPr lang="en-US" sz="1700" dirty="0"/>
              <a:t>“To Him who sits on the throne, and to the Lamb, be blessing and honor and glory and dominion forever and ever.”</a:t>
            </a:r>
          </a:p>
          <a:p>
            <a:endParaRPr lang="en-US" sz="1700" dirty="0"/>
          </a:p>
          <a:p>
            <a:r>
              <a:rPr lang="en-US" sz="1700" dirty="0"/>
              <a:t>14 And the four living creatures kept saying, “</a:t>
            </a:r>
            <a:r>
              <a:rPr lang="en-US" sz="1700" b="1" u="sng" dirty="0"/>
              <a:t>Amen</a:t>
            </a:r>
            <a:r>
              <a:rPr lang="en-US" sz="1700" dirty="0"/>
              <a:t>.” And the elders fell down and worshiped.</a:t>
            </a:r>
          </a:p>
        </p:txBody>
      </p:sp>
    </p:spTree>
    <p:extLst>
      <p:ext uri="{BB962C8B-B14F-4D97-AF65-F5344CB8AC3E}">
        <p14:creationId xmlns:p14="http://schemas.microsoft.com/office/powerpoint/2010/main" val="8228311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2398</TotalTime>
  <Words>1624</Words>
  <Application>Microsoft Macintosh PowerPoint</Application>
  <PresentationFormat>Widescreen</PresentationFormat>
  <Paragraphs>82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MS Mincho</vt:lpstr>
      <vt:lpstr>Arial</vt:lpstr>
      <vt:lpstr>Calibri</vt:lpstr>
      <vt:lpstr>Gill Sans MT</vt:lpstr>
      <vt:lpstr>Gallery</vt:lpstr>
      <vt:lpstr>A Visit to Heaven &amp; the Title Deed of The 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Visit to Heaven &amp; the Title Deed of The Earth</dc:title>
  <dc:creator>Howard Liverance</dc:creator>
  <cp:lastModifiedBy>Howard Liverance</cp:lastModifiedBy>
  <cp:revision>25</cp:revision>
  <cp:lastPrinted>2024-02-18T12:38:00Z</cp:lastPrinted>
  <dcterms:created xsi:type="dcterms:W3CDTF">2024-02-14T00:38:47Z</dcterms:created>
  <dcterms:modified xsi:type="dcterms:W3CDTF">2024-02-22T01:22:56Z</dcterms:modified>
</cp:coreProperties>
</file>